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3" r:id="rId9"/>
    <p:sldId id="264" r:id="rId10"/>
    <p:sldId id="266" r:id="rId11"/>
    <p:sldId id="265" r:id="rId12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72" autoAdjust="0"/>
    <p:restoredTop sz="94660"/>
  </p:normalViewPr>
  <p:slideViewPr>
    <p:cSldViewPr>
      <p:cViewPr varScale="1">
        <p:scale>
          <a:sx n="126" d="100"/>
          <a:sy n="126" d="100"/>
        </p:scale>
        <p:origin x="672" y="19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26413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09138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tiff"/><Relationship Id="rId4" Type="http://schemas.openxmlformats.org/officeDocument/2006/relationships/image" Target="../media/image6.tif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右矢印 36">
            <a:extLst>
              <a:ext uri="{FF2B5EF4-FFF2-40B4-BE49-F238E27FC236}">
                <a16:creationId xmlns:a16="http://schemas.microsoft.com/office/drawing/2014/main" id="{E53348A9-4764-8541-91ED-8517358FD41D}"/>
              </a:ext>
            </a:extLst>
          </p:cNvPr>
          <p:cNvSpPr/>
          <p:nvPr/>
        </p:nvSpPr>
        <p:spPr>
          <a:xfrm rot="1189498">
            <a:off x="5122086" y="2031727"/>
            <a:ext cx="2423353" cy="270291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F56011E4-712E-D342-9E57-9E2821F2D6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8264" y="2564904"/>
            <a:ext cx="1368152" cy="1676656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FF5EFCAE-CA62-7A41-A49B-EBE9BF83E8BD}"/>
              </a:ext>
            </a:extLst>
          </p:cNvPr>
          <p:cNvSpPr/>
          <p:nvPr/>
        </p:nvSpPr>
        <p:spPr>
          <a:xfrm>
            <a:off x="323528" y="5373216"/>
            <a:ext cx="2664296" cy="73866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sz="14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" altLang="ja-JP" sz="1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sz="1400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add</a:t>
            </a:r>
            <a:r>
              <a:rPr lang="en" altLang="ja-JP" sz="1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ja-JP" sz="14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" altLang="ja-JP" sz="1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a, </a:t>
            </a:r>
            <a:r>
              <a:rPr lang="en" altLang="ja-JP" sz="14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" altLang="ja-JP" sz="1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b){</a:t>
            </a:r>
          </a:p>
          <a:p>
            <a:r>
              <a:rPr lang="en" altLang="ja-JP" sz="1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 return a+b;</a:t>
            </a:r>
          </a:p>
          <a:p>
            <a:r>
              <a:rPr lang="en" altLang="ja-JP" sz="1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6C873B6A-F6E4-0544-AE36-E49777412A1E}"/>
              </a:ext>
            </a:extLst>
          </p:cNvPr>
          <p:cNvSpPr/>
          <p:nvPr/>
        </p:nvSpPr>
        <p:spPr>
          <a:xfrm>
            <a:off x="6588224" y="5085184"/>
            <a:ext cx="1152128" cy="116955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sz="14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554889e5</a:t>
            </a:r>
          </a:p>
          <a:p>
            <a:r>
              <a:rPr lang="en" altLang="ja-JP" sz="14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897dfc89</a:t>
            </a:r>
          </a:p>
          <a:p>
            <a:r>
              <a:rPr lang="en" altLang="ja-JP" sz="14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75f88b55</a:t>
            </a:r>
          </a:p>
          <a:p>
            <a:r>
              <a:rPr lang="en" altLang="ja-JP" sz="14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fc8b45f8</a:t>
            </a:r>
          </a:p>
          <a:p>
            <a:r>
              <a:rPr lang="en" altLang="ja-JP" sz="14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01d05dc3</a:t>
            </a:r>
            <a:endParaRPr lang="en" altLang="ja-JP" sz="1400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3D54CBCC-BD49-1948-8D6F-BA20FAF42E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9952" y="1772816"/>
            <a:ext cx="981560" cy="1558032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F4EBC44A-8AE5-5440-AE63-722BF81FC8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1920" y="4797152"/>
            <a:ext cx="1579612" cy="1579612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88925125-D77E-7E4C-BC1F-AE56931066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7624" y="3068960"/>
            <a:ext cx="1224136" cy="1224136"/>
          </a:xfrm>
          <a:prstGeom prst="rect">
            <a:avLst/>
          </a:prstGeom>
        </p:spPr>
      </p:pic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1B50EEB7-A6A0-7349-8A90-E8EB247C4615}"/>
              </a:ext>
            </a:extLst>
          </p:cNvPr>
          <p:cNvSpPr txBox="1"/>
          <p:nvPr/>
        </p:nvSpPr>
        <p:spPr>
          <a:xfrm>
            <a:off x="611560" y="116632"/>
            <a:ext cx="22621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/>
              <a:t>プログラミング言語</a:t>
            </a:r>
            <a:endParaRPr lang="en-US" altLang="ja-JP"/>
          </a:p>
          <a:p>
            <a:pPr algn="ctr"/>
            <a:r>
              <a:rPr kumimoji="1" lang="en-US" altLang="ja-JP"/>
              <a:t>(</a:t>
            </a:r>
            <a:r>
              <a:rPr kumimoji="1" lang="ja-JP" altLang="en-US"/>
              <a:t>人間がわかる</a:t>
            </a:r>
            <a:r>
              <a:rPr kumimoji="1" lang="en-US" altLang="ja-JP"/>
              <a:t>)</a:t>
            </a:r>
            <a:endParaRPr kumimoji="1" lang="ja-JP" altLang="en-US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A827BB28-7AFC-D045-A2D5-F16098B1DB2D}"/>
              </a:ext>
            </a:extLst>
          </p:cNvPr>
          <p:cNvSpPr txBox="1"/>
          <p:nvPr/>
        </p:nvSpPr>
        <p:spPr>
          <a:xfrm>
            <a:off x="5652120" y="116632"/>
            <a:ext cx="26340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/>
              <a:t>機械語</a:t>
            </a:r>
            <a:endParaRPr lang="en-US" altLang="ja-JP"/>
          </a:p>
          <a:p>
            <a:pPr algn="ctr"/>
            <a:r>
              <a:rPr kumimoji="1" lang="en-US" altLang="ja-JP"/>
              <a:t>(</a:t>
            </a:r>
            <a:r>
              <a:rPr kumimoji="1" lang="ja-JP" altLang="en-US"/>
              <a:t>コンピュータがわかる</a:t>
            </a:r>
            <a:r>
              <a:rPr kumimoji="1" lang="en-US" altLang="ja-JP"/>
              <a:t>)</a:t>
            </a:r>
            <a:endParaRPr kumimoji="1" lang="ja-JP" altLang="en-US"/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A2DF1FC0-4079-EA4E-BC52-3D286ECE5B7B}"/>
              </a:ext>
            </a:extLst>
          </p:cNvPr>
          <p:cNvSpPr/>
          <p:nvPr/>
        </p:nvSpPr>
        <p:spPr>
          <a:xfrm>
            <a:off x="395536" y="1772816"/>
            <a:ext cx="2448272" cy="6463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def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add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ja-JP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a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ja-JP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b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):</a:t>
            </a:r>
          </a:p>
          <a:p>
            <a:r>
              <a:rPr lang="en" altLang="ja-JP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  return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a + b</a:t>
            </a: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5409EBD6-BA64-B14E-901B-B4C67DFF875D}"/>
              </a:ext>
            </a:extLst>
          </p:cNvPr>
          <p:cNvSpPr txBox="1"/>
          <p:nvPr/>
        </p:nvSpPr>
        <p:spPr>
          <a:xfrm>
            <a:off x="3851920" y="1124744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/>
              <a:t>インタプリタ</a:t>
            </a:r>
            <a:endParaRPr kumimoji="1" lang="en-US" altLang="ja-JP"/>
          </a:p>
          <a:p>
            <a:pPr algn="ctr"/>
            <a:r>
              <a:rPr lang="en-US" altLang="ja-JP"/>
              <a:t>(</a:t>
            </a:r>
            <a:r>
              <a:rPr lang="ja-JP" altLang="en-US"/>
              <a:t>同時通訳</a:t>
            </a:r>
            <a:r>
              <a:rPr lang="en-US" altLang="ja-JP"/>
              <a:t>)</a:t>
            </a:r>
            <a:endParaRPr kumimoji="1" lang="ja-JP" altLang="en-US"/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55092399-F0DE-2941-B5AF-C315A79F4500}"/>
              </a:ext>
            </a:extLst>
          </p:cNvPr>
          <p:cNvSpPr txBox="1"/>
          <p:nvPr/>
        </p:nvSpPr>
        <p:spPr>
          <a:xfrm>
            <a:off x="3995936" y="4005064"/>
            <a:ext cx="13388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/>
              <a:t>コンパイラ</a:t>
            </a:r>
            <a:endParaRPr kumimoji="1" lang="en-US" altLang="ja-JP"/>
          </a:p>
          <a:p>
            <a:pPr algn="ctr"/>
            <a:r>
              <a:rPr lang="en-US" altLang="ja-JP"/>
              <a:t>(</a:t>
            </a:r>
            <a:r>
              <a:rPr lang="ja-JP" altLang="en-US"/>
              <a:t>翻訳</a:t>
            </a:r>
            <a:r>
              <a:rPr lang="en-US" altLang="ja-JP"/>
              <a:t>)</a:t>
            </a:r>
            <a:endParaRPr kumimoji="1" lang="ja-JP" altLang="en-US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76313D52-FAD5-424D-A565-A82FA177188B}"/>
              </a:ext>
            </a:extLst>
          </p:cNvPr>
          <p:cNvSpPr txBox="1"/>
          <p:nvPr/>
        </p:nvSpPr>
        <p:spPr>
          <a:xfrm>
            <a:off x="755576" y="1340768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スクリプト言語</a:t>
            </a:r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7FFEC824-6BA0-724C-B552-5FC755E8C353}"/>
              </a:ext>
            </a:extLst>
          </p:cNvPr>
          <p:cNvSpPr/>
          <p:nvPr/>
        </p:nvSpPr>
        <p:spPr>
          <a:xfrm>
            <a:off x="6804248" y="2276872"/>
            <a:ext cx="432048" cy="30777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sz="14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7c</a:t>
            </a:r>
            <a:endParaRPr lang="en" altLang="ja-JP" sz="1400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FEADE675-611A-8640-8F34-D6F7700B9BA0}"/>
              </a:ext>
            </a:extLst>
          </p:cNvPr>
          <p:cNvSpPr/>
          <p:nvPr/>
        </p:nvSpPr>
        <p:spPr>
          <a:xfrm>
            <a:off x="6300192" y="2060848"/>
            <a:ext cx="432048" cy="30777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sz="14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7c</a:t>
            </a:r>
            <a:endParaRPr lang="en" altLang="ja-JP" sz="1400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58E91A7A-B445-2147-BF64-65216E80521C}"/>
              </a:ext>
            </a:extLst>
          </p:cNvPr>
          <p:cNvSpPr/>
          <p:nvPr/>
        </p:nvSpPr>
        <p:spPr>
          <a:xfrm>
            <a:off x="5796136" y="1844824"/>
            <a:ext cx="432048" cy="30777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sz="14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17</a:t>
            </a:r>
            <a:endParaRPr lang="en" altLang="ja-JP" sz="1400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5820BF1D-1E1D-D046-9B3D-66F5E1F052A5}"/>
              </a:ext>
            </a:extLst>
          </p:cNvPr>
          <p:cNvSpPr/>
          <p:nvPr/>
        </p:nvSpPr>
        <p:spPr>
          <a:xfrm>
            <a:off x="5292080" y="1700808"/>
            <a:ext cx="432048" cy="30777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sz="14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53</a:t>
            </a:r>
            <a:endParaRPr lang="en" altLang="ja-JP" sz="1400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696AF8FD-5CF6-9446-8A0A-3145494C688C}"/>
              </a:ext>
            </a:extLst>
          </p:cNvPr>
          <p:cNvSpPr txBox="1"/>
          <p:nvPr/>
        </p:nvSpPr>
        <p:spPr>
          <a:xfrm>
            <a:off x="683568" y="4941168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コンパイラ言語</a:t>
            </a:r>
          </a:p>
        </p:txBody>
      </p:sp>
      <p:sp>
        <p:nvSpPr>
          <p:cNvPr id="29" name="右矢印 28">
            <a:extLst>
              <a:ext uri="{FF2B5EF4-FFF2-40B4-BE49-F238E27FC236}">
                <a16:creationId xmlns:a16="http://schemas.microsoft.com/office/drawing/2014/main" id="{F6411273-AAEF-5549-8089-F3578C01879B}"/>
              </a:ext>
            </a:extLst>
          </p:cNvPr>
          <p:cNvSpPr/>
          <p:nvPr/>
        </p:nvSpPr>
        <p:spPr>
          <a:xfrm>
            <a:off x="3203848" y="1916832"/>
            <a:ext cx="504056" cy="36004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右矢印 33">
            <a:extLst>
              <a:ext uri="{FF2B5EF4-FFF2-40B4-BE49-F238E27FC236}">
                <a16:creationId xmlns:a16="http://schemas.microsoft.com/office/drawing/2014/main" id="{7287F517-D22C-3B4D-8656-A6E68E274CBF}"/>
              </a:ext>
            </a:extLst>
          </p:cNvPr>
          <p:cNvSpPr/>
          <p:nvPr/>
        </p:nvSpPr>
        <p:spPr>
          <a:xfrm>
            <a:off x="3131840" y="5589240"/>
            <a:ext cx="504056" cy="36004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右矢印 34">
            <a:extLst>
              <a:ext uri="{FF2B5EF4-FFF2-40B4-BE49-F238E27FC236}">
                <a16:creationId xmlns:a16="http://schemas.microsoft.com/office/drawing/2014/main" id="{FC137512-1503-0647-83EB-0ED15B3C4388}"/>
              </a:ext>
            </a:extLst>
          </p:cNvPr>
          <p:cNvSpPr/>
          <p:nvPr/>
        </p:nvSpPr>
        <p:spPr>
          <a:xfrm rot="16200000">
            <a:off x="1403648" y="2636912"/>
            <a:ext cx="504056" cy="36004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右矢印 35">
            <a:extLst>
              <a:ext uri="{FF2B5EF4-FFF2-40B4-BE49-F238E27FC236}">
                <a16:creationId xmlns:a16="http://schemas.microsoft.com/office/drawing/2014/main" id="{3EB8155A-BC2B-0247-9C63-BB42C839AF1A}"/>
              </a:ext>
            </a:extLst>
          </p:cNvPr>
          <p:cNvSpPr/>
          <p:nvPr/>
        </p:nvSpPr>
        <p:spPr>
          <a:xfrm rot="5400000">
            <a:off x="1403648" y="4365104"/>
            <a:ext cx="504056" cy="36004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右矢印 37">
            <a:extLst>
              <a:ext uri="{FF2B5EF4-FFF2-40B4-BE49-F238E27FC236}">
                <a16:creationId xmlns:a16="http://schemas.microsoft.com/office/drawing/2014/main" id="{DA364521-3FEB-6F40-8D5E-230E1516F2C2}"/>
              </a:ext>
            </a:extLst>
          </p:cNvPr>
          <p:cNvSpPr/>
          <p:nvPr/>
        </p:nvSpPr>
        <p:spPr>
          <a:xfrm>
            <a:off x="5652120" y="5517232"/>
            <a:ext cx="504056" cy="36004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右矢印 38">
            <a:extLst>
              <a:ext uri="{FF2B5EF4-FFF2-40B4-BE49-F238E27FC236}">
                <a16:creationId xmlns:a16="http://schemas.microsoft.com/office/drawing/2014/main" id="{852DBE89-327D-8246-93B4-E5E1B9785042}"/>
              </a:ext>
            </a:extLst>
          </p:cNvPr>
          <p:cNvSpPr/>
          <p:nvPr/>
        </p:nvSpPr>
        <p:spPr>
          <a:xfrm rot="17100000">
            <a:off x="7223384" y="4403109"/>
            <a:ext cx="504056" cy="36004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187809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A95F8D33-AAB8-5844-91AF-5F8CBEC46287}"/>
              </a:ext>
            </a:extLst>
          </p:cNvPr>
          <p:cNvSpPr/>
          <p:nvPr/>
        </p:nvSpPr>
        <p:spPr>
          <a:xfrm>
            <a:off x="1331640" y="1988840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10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49976579-AB76-6246-B167-A10A7183FAF4}"/>
              </a:ext>
            </a:extLst>
          </p:cNvPr>
          <p:cNvSpPr/>
          <p:nvPr/>
        </p:nvSpPr>
        <p:spPr>
          <a:xfrm>
            <a:off x="1331640" y="2348880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C614DC3C-B73B-6446-B519-7C71EDDBD1FC}"/>
              </a:ext>
            </a:extLst>
          </p:cNvPr>
          <p:cNvSpPr/>
          <p:nvPr/>
        </p:nvSpPr>
        <p:spPr>
          <a:xfrm>
            <a:off x="1331640" y="2708920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35D7AADD-8FA0-4A46-B541-9BE6626A88F4}"/>
              </a:ext>
            </a:extLst>
          </p:cNvPr>
          <p:cNvSpPr txBox="1"/>
          <p:nvPr/>
        </p:nvSpPr>
        <p:spPr>
          <a:xfrm>
            <a:off x="2771800" y="1988840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0</a:t>
            </a:r>
            <a:r>
              <a:rPr lang="ja-JP" altLang="en-US"/>
              <a:t>番地</a:t>
            </a:r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53FCB7A-6FBF-F843-940C-6D19BEE08136}"/>
              </a:ext>
            </a:extLst>
          </p:cNvPr>
          <p:cNvSpPr txBox="1"/>
          <p:nvPr/>
        </p:nvSpPr>
        <p:spPr>
          <a:xfrm>
            <a:off x="2771800" y="2348880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1</a:t>
            </a:r>
            <a:r>
              <a:rPr lang="ja-JP" altLang="en-US"/>
              <a:t>番地</a:t>
            </a:r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C517D929-BBD2-E240-BED0-DB19828D3532}"/>
              </a:ext>
            </a:extLst>
          </p:cNvPr>
          <p:cNvSpPr txBox="1"/>
          <p:nvPr/>
        </p:nvSpPr>
        <p:spPr>
          <a:xfrm>
            <a:off x="2771800" y="2708920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2</a:t>
            </a:r>
            <a:r>
              <a:rPr lang="ja-JP" altLang="en-US"/>
              <a:t>番地</a:t>
            </a:r>
            <a:endParaRPr kumimoji="1" lang="ja-JP" altLang="en-US"/>
          </a:p>
        </p:txBody>
      </p:sp>
      <p:sp>
        <p:nvSpPr>
          <p:cNvPr id="8" name="1 つの角を切り取った四角形 7">
            <a:extLst>
              <a:ext uri="{FF2B5EF4-FFF2-40B4-BE49-F238E27FC236}">
                <a16:creationId xmlns:a16="http://schemas.microsoft.com/office/drawing/2014/main" id="{F24ECF5D-6E8C-F94F-B837-3A85F5F581F8}"/>
              </a:ext>
            </a:extLst>
          </p:cNvPr>
          <p:cNvSpPr/>
          <p:nvPr/>
        </p:nvSpPr>
        <p:spPr>
          <a:xfrm>
            <a:off x="179512" y="2024844"/>
            <a:ext cx="864096" cy="288032"/>
          </a:xfrm>
          <a:prstGeom prst="snip1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>
                <a:solidFill>
                  <a:schemeClr val="tx1"/>
                </a:solidFill>
              </a:rPr>
              <a:t>a</a:t>
            </a:r>
            <a:endParaRPr kumimoji="1" lang="ja-JP" altLang="en-US" sz="2000">
              <a:solidFill>
                <a:schemeClr val="tx1"/>
              </a:solidFill>
            </a:endParaRPr>
          </a:p>
        </p:txBody>
      </p:sp>
      <p:cxnSp>
        <p:nvCxnSpPr>
          <p:cNvPr id="10" name="直線矢印コネクタ 9">
            <a:extLst>
              <a:ext uri="{FF2B5EF4-FFF2-40B4-BE49-F238E27FC236}">
                <a16:creationId xmlns:a16="http://schemas.microsoft.com/office/drawing/2014/main" id="{CA72B34E-2CB6-0A44-8E29-CA1C39F3DC2B}"/>
              </a:ext>
            </a:extLst>
          </p:cNvPr>
          <p:cNvCxnSpPr>
            <a:stCxn id="8" idx="0"/>
            <a:endCxn id="2" idx="1"/>
          </p:cNvCxnSpPr>
          <p:nvPr/>
        </p:nvCxnSpPr>
        <p:spPr>
          <a:xfrm>
            <a:off x="1043608" y="2168860"/>
            <a:ext cx="28803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ED4D19CB-6FED-8A4D-BBFB-59BAB14AB4CF}"/>
              </a:ext>
            </a:extLst>
          </p:cNvPr>
          <p:cNvSpPr/>
          <p:nvPr/>
        </p:nvSpPr>
        <p:spPr>
          <a:xfrm>
            <a:off x="1331640" y="836712"/>
            <a:ext cx="1123136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a = 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10</a:t>
            </a:r>
            <a:endParaRPr lang="en" altLang="ja-JP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E35F2EEC-D47C-2E44-A5DB-575E0B8E19A5}"/>
              </a:ext>
            </a:extLst>
          </p:cNvPr>
          <p:cNvSpPr/>
          <p:nvPr/>
        </p:nvSpPr>
        <p:spPr>
          <a:xfrm>
            <a:off x="5796136" y="2060848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10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151956EB-8C61-534A-AF6B-73D55CE51D22}"/>
              </a:ext>
            </a:extLst>
          </p:cNvPr>
          <p:cNvSpPr/>
          <p:nvPr/>
        </p:nvSpPr>
        <p:spPr>
          <a:xfrm>
            <a:off x="5796136" y="2420888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rgbClr val="FF0000"/>
                </a:solidFill>
              </a:rPr>
              <a:t>10</a:t>
            </a:r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A04A7BDE-E3E7-FA4B-A439-F6261072F61D}"/>
              </a:ext>
            </a:extLst>
          </p:cNvPr>
          <p:cNvSpPr/>
          <p:nvPr/>
        </p:nvSpPr>
        <p:spPr>
          <a:xfrm>
            <a:off x="5796136" y="2780928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19" name="1 つの角を切り取った四角形 18">
            <a:extLst>
              <a:ext uri="{FF2B5EF4-FFF2-40B4-BE49-F238E27FC236}">
                <a16:creationId xmlns:a16="http://schemas.microsoft.com/office/drawing/2014/main" id="{C36BBA6C-0CC3-3A49-8A1E-A635E910A16D}"/>
              </a:ext>
            </a:extLst>
          </p:cNvPr>
          <p:cNvSpPr/>
          <p:nvPr/>
        </p:nvSpPr>
        <p:spPr>
          <a:xfrm>
            <a:off x="4644008" y="2096852"/>
            <a:ext cx="864096" cy="288032"/>
          </a:xfrm>
          <a:prstGeom prst="snip1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>
                <a:solidFill>
                  <a:schemeClr val="tx1"/>
                </a:solidFill>
              </a:rPr>
              <a:t>a</a:t>
            </a:r>
            <a:endParaRPr kumimoji="1" lang="ja-JP" altLang="en-US" sz="2000">
              <a:solidFill>
                <a:schemeClr val="tx1"/>
              </a:solidFill>
            </a:endParaRPr>
          </a:p>
        </p:txBody>
      </p:sp>
      <p:sp>
        <p:nvSpPr>
          <p:cNvPr id="20" name="1 つの角を切り取った四角形 19">
            <a:extLst>
              <a:ext uri="{FF2B5EF4-FFF2-40B4-BE49-F238E27FC236}">
                <a16:creationId xmlns:a16="http://schemas.microsoft.com/office/drawing/2014/main" id="{16CFE3E3-AF2C-294E-8329-F30B7496F1A2}"/>
              </a:ext>
            </a:extLst>
          </p:cNvPr>
          <p:cNvSpPr/>
          <p:nvPr/>
        </p:nvSpPr>
        <p:spPr>
          <a:xfrm>
            <a:off x="4644008" y="2456892"/>
            <a:ext cx="864096" cy="288032"/>
          </a:xfrm>
          <a:prstGeom prst="snip1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>
                <a:solidFill>
                  <a:schemeClr val="tx1"/>
                </a:solidFill>
              </a:rPr>
              <a:t>b</a:t>
            </a:r>
            <a:endParaRPr kumimoji="1" lang="ja-JP" altLang="en-US" sz="2000">
              <a:solidFill>
                <a:schemeClr val="tx1"/>
              </a:solidFill>
            </a:endParaRPr>
          </a:p>
        </p:txBody>
      </p:sp>
      <p:cxnSp>
        <p:nvCxnSpPr>
          <p:cNvPr id="21" name="直線矢印コネクタ 20">
            <a:extLst>
              <a:ext uri="{FF2B5EF4-FFF2-40B4-BE49-F238E27FC236}">
                <a16:creationId xmlns:a16="http://schemas.microsoft.com/office/drawing/2014/main" id="{0424549F-F933-5B49-B8C9-B8644CF66BAC}"/>
              </a:ext>
            </a:extLst>
          </p:cNvPr>
          <p:cNvCxnSpPr>
            <a:stCxn id="19" idx="0"/>
            <a:endCxn id="13" idx="1"/>
          </p:cNvCxnSpPr>
          <p:nvPr/>
        </p:nvCxnSpPr>
        <p:spPr>
          <a:xfrm>
            <a:off x="5508104" y="2240868"/>
            <a:ext cx="28803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矢印コネクタ 21">
            <a:extLst>
              <a:ext uri="{FF2B5EF4-FFF2-40B4-BE49-F238E27FC236}">
                <a16:creationId xmlns:a16="http://schemas.microsoft.com/office/drawing/2014/main" id="{AE5011C6-E9AD-7E40-8623-B5D74651D0D0}"/>
              </a:ext>
            </a:extLst>
          </p:cNvPr>
          <p:cNvCxnSpPr>
            <a:cxnSpLocks/>
            <a:stCxn id="20" idx="0"/>
            <a:endCxn id="14" idx="1"/>
          </p:cNvCxnSpPr>
          <p:nvPr/>
        </p:nvCxnSpPr>
        <p:spPr>
          <a:xfrm>
            <a:off x="5508104" y="2600908"/>
            <a:ext cx="28803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843C3A9A-9812-5343-872B-583AD43090B4}"/>
              </a:ext>
            </a:extLst>
          </p:cNvPr>
          <p:cNvSpPr/>
          <p:nvPr/>
        </p:nvSpPr>
        <p:spPr>
          <a:xfrm>
            <a:off x="5652120" y="836712"/>
            <a:ext cx="881973" cy="369332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b = a</a:t>
            </a: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121C932C-A9CE-C04B-8E15-BEA73700CE92}"/>
              </a:ext>
            </a:extLst>
          </p:cNvPr>
          <p:cNvSpPr txBox="1"/>
          <p:nvPr/>
        </p:nvSpPr>
        <p:spPr>
          <a:xfrm>
            <a:off x="4355976" y="1412776"/>
            <a:ext cx="4110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ラベル</a:t>
            </a:r>
            <a:r>
              <a:rPr kumimoji="1" lang="en-US" altLang="ja-JP"/>
              <a:t>a</a:t>
            </a:r>
            <a:r>
              <a:rPr kumimoji="1" lang="ja-JP" altLang="en-US"/>
              <a:t>の指す内容が</a:t>
            </a:r>
            <a:r>
              <a:rPr kumimoji="1" lang="en-US" altLang="ja-JP"/>
              <a:t>b</a:t>
            </a:r>
            <a:r>
              <a:rPr kumimoji="1" lang="ja-JP" altLang="en-US"/>
              <a:t>にコピーされる</a:t>
            </a: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D7B591AF-617C-374C-9FE1-31476DBEAF5A}"/>
              </a:ext>
            </a:extLst>
          </p:cNvPr>
          <p:cNvSpPr txBox="1"/>
          <p:nvPr/>
        </p:nvSpPr>
        <p:spPr>
          <a:xfrm>
            <a:off x="3419872" y="188640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000"/>
              <a:t>値のコピー</a:t>
            </a:r>
            <a:endParaRPr kumimoji="1" lang="ja-JP" altLang="en-US" sz="2000"/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8D837515-454D-F84A-8F67-54C0D7B51167}"/>
              </a:ext>
            </a:extLst>
          </p:cNvPr>
          <p:cNvSpPr/>
          <p:nvPr/>
        </p:nvSpPr>
        <p:spPr>
          <a:xfrm>
            <a:off x="1835696" y="5085184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10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4886DF87-2D7B-8041-A6EF-35DC0AADE439}"/>
              </a:ext>
            </a:extLst>
          </p:cNvPr>
          <p:cNvSpPr/>
          <p:nvPr/>
        </p:nvSpPr>
        <p:spPr>
          <a:xfrm>
            <a:off x="1835696" y="5445224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rgbClr val="FF0000"/>
                </a:solidFill>
              </a:rPr>
              <a:t>20</a:t>
            </a:r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86CCED49-A2F5-A94E-B608-A51F3ED0AD0F}"/>
              </a:ext>
            </a:extLst>
          </p:cNvPr>
          <p:cNvSpPr/>
          <p:nvPr/>
        </p:nvSpPr>
        <p:spPr>
          <a:xfrm>
            <a:off x="1835696" y="5805264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29" name="1 つの角を切り取った四角形 28">
            <a:extLst>
              <a:ext uri="{FF2B5EF4-FFF2-40B4-BE49-F238E27FC236}">
                <a16:creationId xmlns:a16="http://schemas.microsoft.com/office/drawing/2014/main" id="{19D5B842-0C5E-4140-B288-1410F3227F29}"/>
              </a:ext>
            </a:extLst>
          </p:cNvPr>
          <p:cNvSpPr/>
          <p:nvPr/>
        </p:nvSpPr>
        <p:spPr>
          <a:xfrm>
            <a:off x="683568" y="5121188"/>
            <a:ext cx="864096" cy="288032"/>
          </a:xfrm>
          <a:prstGeom prst="snip1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>
                <a:solidFill>
                  <a:schemeClr val="tx1"/>
                </a:solidFill>
              </a:rPr>
              <a:t>a</a:t>
            </a:r>
            <a:endParaRPr kumimoji="1" lang="ja-JP" altLang="en-US" sz="2000">
              <a:solidFill>
                <a:schemeClr val="tx1"/>
              </a:solidFill>
            </a:endParaRPr>
          </a:p>
        </p:txBody>
      </p:sp>
      <p:sp>
        <p:nvSpPr>
          <p:cNvPr id="30" name="1 つの角を切り取った四角形 29">
            <a:extLst>
              <a:ext uri="{FF2B5EF4-FFF2-40B4-BE49-F238E27FC236}">
                <a16:creationId xmlns:a16="http://schemas.microsoft.com/office/drawing/2014/main" id="{FDAC0E38-617C-3840-BA21-279EF9F39120}"/>
              </a:ext>
            </a:extLst>
          </p:cNvPr>
          <p:cNvSpPr/>
          <p:nvPr/>
        </p:nvSpPr>
        <p:spPr>
          <a:xfrm>
            <a:off x="683568" y="5481228"/>
            <a:ext cx="864096" cy="288032"/>
          </a:xfrm>
          <a:prstGeom prst="snip1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>
                <a:solidFill>
                  <a:schemeClr val="tx1"/>
                </a:solidFill>
              </a:rPr>
              <a:t>b</a:t>
            </a:r>
            <a:endParaRPr kumimoji="1" lang="ja-JP" altLang="en-US" sz="2000">
              <a:solidFill>
                <a:schemeClr val="tx1"/>
              </a:solidFill>
            </a:endParaRPr>
          </a:p>
        </p:txBody>
      </p:sp>
      <p:cxnSp>
        <p:nvCxnSpPr>
          <p:cNvPr id="31" name="直線矢印コネクタ 30">
            <a:extLst>
              <a:ext uri="{FF2B5EF4-FFF2-40B4-BE49-F238E27FC236}">
                <a16:creationId xmlns:a16="http://schemas.microsoft.com/office/drawing/2014/main" id="{D0BF8DAA-099B-9E4B-8CBD-F30591D4D73A}"/>
              </a:ext>
            </a:extLst>
          </p:cNvPr>
          <p:cNvCxnSpPr>
            <a:stCxn id="29" idx="0"/>
            <a:endCxn id="26" idx="1"/>
          </p:cNvCxnSpPr>
          <p:nvPr/>
        </p:nvCxnSpPr>
        <p:spPr>
          <a:xfrm>
            <a:off x="1547664" y="5265204"/>
            <a:ext cx="28803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矢印コネクタ 31">
            <a:extLst>
              <a:ext uri="{FF2B5EF4-FFF2-40B4-BE49-F238E27FC236}">
                <a16:creationId xmlns:a16="http://schemas.microsoft.com/office/drawing/2014/main" id="{321CECF0-5401-5E40-B012-79D0F548DB03}"/>
              </a:ext>
            </a:extLst>
          </p:cNvPr>
          <p:cNvCxnSpPr>
            <a:cxnSpLocks/>
            <a:stCxn id="30" idx="0"/>
            <a:endCxn id="27" idx="1"/>
          </p:cNvCxnSpPr>
          <p:nvPr/>
        </p:nvCxnSpPr>
        <p:spPr>
          <a:xfrm>
            <a:off x="1547664" y="5625244"/>
            <a:ext cx="28803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正方形/長方形 32">
            <a:extLst>
              <a:ext uri="{FF2B5EF4-FFF2-40B4-BE49-F238E27FC236}">
                <a16:creationId xmlns:a16="http://schemas.microsoft.com/office/drawing/2014/main" id="{631FA6CA-2FFC-3147-B089-D6BEBD58218C}"/>
              </a:ext>
            </a:extLst>
          </p:cNvPr>
          <p:cNvSpPr/>
          <p:nvPr/>
        </p:nvSpPr>
        <p:spPr>
          <a:xfrm>
            <a:off x="1691680" y="3861048"/>
            <a:ext cx="1021433" cy="369332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b = 20</a:t>
            </a:r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B67F2334-DB44-0848-A475-04A793FAF5AC}"/>
              </a:ext>
            </a:extLst>
          </p:cNvPr>
          <p:cNvSpPr txBox="1"/>
          <p:nvPr/>
        </p:nvSpPr>
        <p:spPr>
          <a:xfrm>
            <a:off x="395536" y="4437112"/>
            <a:ext cx="4572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その後</a:t>
            </a:r>
            <a:r>
              <a:rPr kumimoji="1" lang="en-US" altLang="ja-JP"/>
              <a:t>b</a:t>
            </a:r>
            <a:r>
              <a:rPr kumimoji="1" lang="ja-JP" altLang="en-US"/>
              <a:t>を書き換えても</a:t>
            </a:r>
            <a:r>
              <a:rPr kumimoji="1" lang="en-US" altLang="ja-JP"/>
              <a:t>a</a:t>
            </a:r>
            <a:r>
              <a:rPr kumimoji="1" lang="ja-JP" altLang="en-US"/>
              <a:t>は影響を受けない</a:t>
            </a:r>
          </a:p>
        </p:txBody>
      </p:sp>
      <p:sp>
        <p:nvSpPr>
          <p:cNvPr id="35" name="右矢印 34">
            <a:extLst>
              <a:ext uri="{FF2B5EF4-FFF2-40B4-BE49-F238E27FC236}">
                <a16:creationId xmlns:a16="http://schemas.microsoft.com/office/drawing/2014/main" id="{B0245862-AA23-9F4D-B7D9-E6C428B15B2D}"/>
              </a:ext>
            </a:extLst>
          </p:cNvPr>
          <p:cNvSpPr/>
          <p:nvPr/>
        </p:nvSpPr>
        <p:spPr>
          <a:xfrm>
            <a:off x="3851920" y="2348880"/>
            <a:ext cx="360040" cy="288032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右矢印 35">
            <a:extLst>
              <a:ext uri="{FF2B5EF4-FFF2-40B4-BE49-F238E27FC236}">
                <a16:creationId xmlns:a16="http://schemas.microsoft.com/office/drawing/2014/main" id="{53DE387B-81C5-9C47-BD7B-0930234EA7D0}"/>
              </a:ext>
            </a:extLst>
          </p:cNvPr>
          <p:cNvSpPr/>
          <p:nvPr/>
        </p:nvSpPr>
        <p:spPr>
          <a:xfrm rot="8100000">
            <a:off x="3685004" y="3802144"/>
            <a:ext cx="360040" cy="288032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338945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07E5168C-6CCC-D24A-AB0B-A9871FF33239}"/>
              </a:ext>
            </a:extLst>
          </p:cNvPr>
          <p:cNvSpPr/>
          <p:nvPr/>
        </p:nvSpPr>
        <p:spPr>
          <a:xfrm>
            <a:off x="1907704" y="2276872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1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E4B4145E-C2B4-7845-99F1-7C1A4B2C62DC}"/>
              </a:ext>
            </a:extLst>
          </p:cNvPr>
          <p:cNvSpPr/>
          <p:nvPr/>
        </p:nvSpPr>
        <p:spPr>
          <a:xfrm>
            <a:off x="1907704" y="2636912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2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BE886BCB-33E2-AC43-8647-7CFDC07EB528}"/>
              </a:ext>
            </a:extLst>
          </p:cNvPr>
          <p:cNvSpPr/>
          <p:nvPr/>
        </p:nvSpPr>
        <p:spPr>
          <a:xfrm>
            <a:off x="1907704" y="2996952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3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4A2DF006-9668-FC4D-9D77-C1AB848359AD}"/>
              </a:ext>
            </a:extLst>
          </p:cNvPr>
          <p:cNvSpPr/>
          <p:nvPr/>
        </p:nvSpPr>
        <p:spPr>
          <a:xfrm>
            <a:off x="1907704" y="3356992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6BC817D9-3324-864D-BC67-F99673BCAF5A}"/>
              </a:ext>
            </a:extLst>
          </p:cNvPr>
          <p:cNvSpPr/>
          <p:nvPr/>
        </p:nvSpPr>
        <p:spPr>
          <a:xfrm>
            <a:off x="2051720" y="620688"/>
            <a:ext cx="881973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b = a</a:t>
            </a:r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200497BB-2D0F-4044-8F65-4A79E8FE0757}"/>
              </a:ext>
            </a:extLst>
          </p:cNvPr>
          <p:cNvSpPr/>
          <p:nvPr/>
        </p:nvSpPr>
        <p:spPr>
          <a:xfrm>
            <a:off x="1907704" y="1556792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>
                <a:solidFill>
                  <a:schemeClr val="tx1"/>
                </a:solidFill>
              </a:rPr>
              <a:t>2</a:t>
            </a:r>
            <a:r>
              <a:rPr kumimoji="1" lang="ja-JP" altLang="en-US" sz="1600">
                <a:solidFill>
                  <a:schemeClr val="tx1"/>
                </a:solidFill>
              </a:rPr>
              <a:t>番地を見よ</a:t>
            </a:r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EB03DFD7-B1DE-1A40-ACF7-F92408F5A419}"/>
              </a:ext>
            </a:extLst>
          </p:cNvPr>
          <p:cNvSpPr/>
          <p:nvPr/>
        </p:nvSpPr>
        <p:spPr>
          <a:xfrm>
            <a:off x="1907704" y="1916832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600">
                <a:solidFill>
                  <a:srgbClr val="FF0000"/>
                </a:solidFill>
              </a:rPr>
              <a:t>2</a:t>
            </a:r>
            <a:r>
              <a:rPr lang="ja-JP" altLang="en-US" sz="1600">
                <a:solidFill>
                  <a:srgbClr val="FF0000"/>
                </a:solidFill>
              </a:rPr>
              <a:t>番地を見よ</a:t>
            </a:r>
          </a:p>
        </p:txBody>
      </p:sp>
      <p:sp>
        <p:nvSpPr>
          <p:cNvPr id="21" name="1 つの角を切り取った四角形 20">
            <a:extLst>
              <a:ext uri="{FF2B5EF4-FFF2-40B4-BE49-F238E27FC236}">
                <a16:creationId xmlns:a16="http://schemas.microsoft.com/office/drawing/2014/main" id="{3FA3EA3F-5CDC-C445-8CAF-3919488DD08E}"/>
              </a:ext>
            </a:extLst>
          </p:cNvPr>
          <p:cNvSpPr/>
          <p:nvPr/>
        </p:nvSpPr>
        <p:spPr>
          <a:xfrm>
            <a:off x="755576" y="1628800"/>
            <a:ext cx="864096" cy="288032"/>
          </a:xfrm>
          <a:prstGeom prst="snip1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>
                <a:solidFill>
                  <a:schemeClr val="tx1"/>
                </a:solidFill>
              </a:rPr>
              <a:t>a</a:t>
            </a:r>
            <a:endParaRPr kumimoji="1" lang="ja-JP" altLang="en-US" sz="2000">
              <a:solidFill>
                <a:schemeClr val="tx1"/>
              </a:solidFill>
            </a:endParaRPr>
          </a:p>
        </p:txBody>
      </p:sp>
      <p:cxnSp>
        <p:nvCxnSpPr>
          <p:cNvPr id="22" name="直線矢印コネクタ 21">
            <a:extLst>
              <a:ext uri="{FF2B5EF4-FFF2-40B4-BE49-F238E27FC236}">
                <a16:creationId xmlns:a16="http://schemas.microsoft.com/office/drawing/2014/main" id="{73213B04-8C65-8B48-8492-A84325FEAD3C}"/>
              </a:ext>
            </a:extLst>
          </p:cNvPr>
          <p:cNvCxnSpPr>
            <a:stCxn id="21" idx="0"/>
          </p:cNvCxnSpPr>
          <p:nvPr/>
        </p:nvCxnSpPr>
        <p:spPr>
          <a:xfrm>
            <a:off x="1619672" y="1772816"/>
            <a:ext cx="28803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3554A6CF-4362-6744-B8EB-3BA765E6CC28}"/>
              </a:ext>
            </a:extLst>
          </p:cNvPr>
          <p:cNvSpPr/>
          <p:nvPr/>
        </p:nvSpPr>
        <p:spPr>
          <a:xfrm>
            <a:off x="1907704" y="2276872"/>
            <a:ext cx="1440160" cy="10801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4" name="カギ線コネクタ 23">
            <a:extLst>
              <a:ext uri="{FF2B5EF4-FFF2-40B4-BE49-F238E27FC236}">
                <a16:creationId xmlns:a16="http://schemas.microsoft.com/office/drawing/2014/main" id="{26928C6E-B7CD-244D-87B0-0C6CE3B0D4BE}"/>
              </a:ext>
            </a:extLst>
          </p:cNvPr>
          <p:cNvCxnSpPr>
            <a:cxnSpLocks/>
            <a:stCxn id="20" idx="3"/>
            <a:endCxn id="14" idx="3"/>
          </p:cNvCxnSpPr>
          <p:nvPr/>
        </p:nvCxnSpPr>
        <p:spPr>
          <a:xfrm>
            <a:off x="3347864" y="2096852"/>
            <a:ext cx="12700" cy="360040"/>
          </a:xfrm>
          <a:prstGeom prst="bentConnector3">
            <a:avLst>
              <a:gd name="adj1" fmla="val 180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28A191B4-0379-7F4E-A339-1F8FF37511D5}"/>
              </a:ext>
            </a:extLst>
          </p:cNvPr>
          <p:cNvSpPr txBox="1"/>
          <p:nvPr/>
        </p:nvSpPr>
        <p:spPr>
          <a:xfrm>
            <a:off x="1547664" y="1124744"/>
            <a:ext cx="20665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400"/>
              <a:t>a</a:t>
            </a:r>
            <a:r>
              <a:rPr lang="ja-JP" altLang="en-US" sz="1400"/>
              <a:t>の内容がコピーされる</a:t>
            </a:r>
            <a:endParaRPr kumimoji="1" lang="ja-JP" altLang="en-US" sz="1400"/>
          </a:p>
        </p:txBody>
      </p:sp>
      <p:sp>
        <p:nvSpPr>
          <p:cNvPr id="26" name="1 つの角を切り取った四角形 25">
            <a:extLst>
              <a:ext uri="{FF2B5EF4-FFF2-40B4-BE49-F238E27FC236}">
                <a16:creationId xmlns:a16="http://schemas.microsoft.com/office/drawing/2014/main" id="{9492A3AA-C550-2F40-8E49-87FDE3FCE6AE}"/>
              </a:ext>
            </a:extLst>
          </p:cNvPr>
          <p:cNvSpPr/>
          <p:nvPr/>
        </p:nvSpPr>
        <p:spPr>
          <a:xfrm>
            <a:off x="755576" y="1988840"/>
            <a:ext cx="864096" cy="288032"/>
          </a:xfrm>
          <a:prstGeom prst="snip1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>
                <a:solidFill>
                  <a:schemeClr val="tx1"/>
                </a:solidFill>
              </a:rPr>
              <a:t>b</a:t>
            </a:r>
            <a:endParaRPr kumimoji="1" lang="ja-JP" altLang="en-US" sz="2000">
              <a:solidFill>
                <a:schemeClr val="tx1"/>
              </a:solidFill>
            </a:endParaRPr>
          </a:p>
        </p:txBody>
      </p:sp>
      <p:cxnSp>
        <p:nvCxnSpPr>
          <p:cNvPr id="27" name="直線矢印コネクタ 26">
            <a:extLst>
              <a:ext uri="{FF2B5EF4-FFF2-40B4-BE49-F238E27FC236}">
                <a16:creationId xmlns:a16="http://schemas.microsoft.com/office/drawing/2014/main" id="{B2187880-EE36-504C-B850-A7D70DF03752}"/>
              </a:ext>
            </a:extLst>
          </p:cNvPr>
          <p:cNvCxnSpPr>
            <a:cxnSpLocks/>
          </p:cNvCxnSpPr>
          <p:nvPr/>
        </p:nvCxnSpPr>
        <p:spPr>
          <a:xfrm>
            <a:off x="1619672" y="2132856"/>
            <a:ext cx="28803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カギ線コネクタ 28">
            <a:extLst>
              <a:ext uri="{FF2B5EF4-FFF2-40B4-BE49-F238E27FC236}">
                <a16:creationId xmlns:a16="http://schemas.microsoft.com/office/drawing/2014/main" id="{E0EB93E7-74C5-2A47-9F60-452EE7146D69}"/>
              </a:ext>
            </a:extLst>
          </p:cNvPr>
          <p:cNvCxnSpPr>
            <a:cxnSpLocks/>
            <a:stCxn id="19" idx="3"/>
            <a:endCxn id="14" idx="3"/>
          </p:cNvCxnSpPr>
          <p:nvPr/>
        </p:nvCxnSpPr>
        <p:spPr>
          <a:xfrm>
            <a:off x="3347864" y="1736812"/>
            <a:ext cx="12700" cy="720080"/>
          </a:xfrm>
          <a:prstGeom prst="bentConnector3">
            <a:avLst>
              <a:gd name="adj1" fmla="val 316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正方形/長方形 61">
            <a:extLst>
              <a:ext uri="{FF2B5EF4-FFF2-40B4-BE49-F238E27FC236}">
                <a16:creationId xmlns:a16="http://schemas.microsoft.com/office/drawing/2014/main" id="{749C5762-877F-8946-92FB-2BF6ABA9C201}"/>
              </a:ext>
            </a:extLst>
          </p:cNvPr>
          <p:cNvSpPr/>
          <p:nvPr/>
        </p:nvSpPr>
        <p:spPr>
          <a:xfrm>
            <a:off x="5940152" y="2420888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1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63" name="正方形/長方形 62">
            <a:extLst>
              <a:ext uri="{FF2B5EF4-FFF2-40B4-BE49-F238E27FC236}">
                <a16:creationId xmlns:a16="http://schemas.microsoft.com/office/drawing/2014/main" id="{0D2632A3-A11A-0F43-AC40-E37605A1A340}"/>
              </a:ext>
            </a:extLst>
          </p:cNvPr>
          <p:cNvSpPr/>
          <p:nvPr/>
        </p:nvSpPr>
        <p:spPr>
          <a:xfrm>
            <a:off x="5940152" y="2780928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rgbClr val="FF0000"/>
                </a:solidFill>
              </a:rPr>
              <a:t>4</a:t>
            </a:r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64" name="正方形/長方形 63">
            <a:extLst>
              <a:ext uri="{FF2B5EF4-FFF2-40B4-BE49-F238E27FC236}">
                <a16:creationId xmlns:a16="http://schemas.microsoft.com/office/drawing/2014/main" id="{8A51BBE9-A290-9D46-B2D7-2EBC37303F0E}"/>
              </a:ext>
            </a:extLst>
          </p:cNvPr>
          <p:cNvSpPr/>
          <p:nvPr/>
        </p:nvSpPr>
        <p:spPr>
          <a:xfrm>
            <a:off x="5940152" y="3140968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3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65" name="正方形/長方形 64">
            <a:extLst>
              <a:ext uri="{FF2B5EF4-FFF2-40B4-BE49-F238E27FC236}">
                <a16:creationId xmlns:a16="http://schemas.microsoft.com/office/drawing/2014/main" id="{2D12FB8B-CD72-FF40-89A7-B2CB4E71CD26}"/>
              </a:ext>
            </a:extLst>
          </p:cNvPr>
          <p:cNvSpPr/>
          <p:nvPr/>
        </p:nvSpPr>
        <p:spPr>
          <a:xfrm>
            <a:off x="5940152" y="3501008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66" name="正方形/長方形 65">
            <a:extLst>
              <a:ext uri="{FF2B5EF4-FFF2-40B4-BE49-F238E27FC236}">
                <a16:creationId xmlns:a16="http://schemas.microsoft.com/office/drawing/2014/main" id="{A4CA71E4-94F7-5D48-A731-E5E0010BD3DB}"/>
              </a:ext>
            </a:extLst>
          </p:cNvPr>
          <p:cNvSpPr/>
          <p:nvPr/>
        </p:nvSpPr>
        <p:spPr>
          <a:xfrm>
            <a:off x="5724128" y="620688"/>
            <a:ext cx="1300356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b[1] = 4</a:t>
            </a:r>
          </a:p>
        </p:txBody>
      </p:sp>
      <p:sp>
        <p:nvSpPr>
          <p:cNvPr id="67" name="正方形/長方形 66">
            <a:extLst>
              <a:ext uri="{FF2B5EF4-FFF2-40B4-BE49-F238E27FC236}">
                <a16:creationId xmlns:a16="http://schemas.microsoft.com/office/drawing/2014/main" id="{C490484A-F381-9B46-B1E3-24A5EDDF366E}"/>
              </a:ext>
            </a:extLst>
          </p:cNvPr>
          <p:cNvSpPr/>
          <p:nvPr/>
        </p:nvSpPr>
        <p:spPr>
          <a:xfrm>
            <a:off x="5940152" y="1700808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>
                <a:solidFill>
                  <a:schemeClr val="tx1"/>
                </a:solidFill>
              </a:rPr>
              <a:t>2</a:t>
            </a:r>
            <a:r>
              <a:rPr kumimoji="1" lang="ja-JP" altLang="en-US" sz="1600">
                <a:solidFill>
                  <a:schemeClr val="tx1"/>
                </a:solidFill>
              </a:rPr>
              <a:t>番地を見よ</a:t>
            </a:r>
          </a:p>
        </p:txBody>
      </p:sp>
      <p:sp>
        <p:nvSpPr>
          <p:cNvPr id="68" name="正方形/長方形 67">
            <a:extLst>
              <a:ext uri="{FF2B5EF4-FFF2-40B4-BE49-F238E27FC236}">
                <a16:creationId xmlns:a16="http://schemas.microsoft.com/office/drawing/2014/main" id="{A25DD6D2-06C3-4C47-B7D4-053C7C7646FD}"/>
              </a:ext>
            </a:extLst>
          </p:cNvPr>
          <p:cNvSpPr/>
          <p:nvPr/>
        </p:nvSpPr>
        <p:spPr>
          <a:xfrm>
            <a:off x="5940152" y="2060848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600">
                <a:solidFill>
                  <a:schemeClr val="tx1"/>
                </a:solidFill>
              </a:rPr>
              <a:t>2</a:t>
            </a:r>
            <a:r>
              <a:rPr lang="ja-JP" altLang="en-US" sz="1600">
                <a:solidFill>
                  <a:schemeClr val="tx1"/>
                </a:solidFill>
              </a:rPr>
              <a:t>番地を見よ</a:t>
            </a:r>
          </a:p>
        </p:txBody>
      </p:sp>
      <p:sp>
        <p:nvSpPr>
          <p:cNvPr id="69" name="1 つの角を切り取った四角形 68">
            <a:extLst>
              <a:ext uri="{FF2B5EF4-FFF2-40B4-BE49-F238E27FC236}">
                <a16:creationId xmlns:a16="http://schemas.microsoft.com/office/drawing/2014/main" id="{5B23C139-5943-224E-8650-A71A8C0A710B}"/>
              </a:ext>
            </a:extLst>
          </p:cNvPr>
          <p:cNvSpPr/>
          <p:nvPr/>
        </p:nvSpPr>
        <p:spPr>
          <a:xfrm>
            <a:off x="4788024" y="1772816"/>
            <a:ext cx="864096" cy="288032"/>
          </a:xfrm>
          <a:prstGeom prst="snip1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>
                <a:solidFill>
                  <a:schemeClr val="tx1"/>
                </a:solidFill>
              </a:rPr>
              <a:t>a</a:t>
            </a:r>
            <a:endParaRPr kumimoji="1" lang="ja-JP" altLang="en-US" sz="2000">
              <a:solidFill>
                <a:schemeClr val="tx1"/>
              </a:solidFill>
            </a:endParaRPr>
          </a:p>
        </p:txBody>
      </p:sp>
      <p:cxnSp>
        <p:nvCxnSpPr>
          <p:cNvPr id="70" name="直線矢印コネクタ 69">
            <a:extLst>
              <a:ext uri="{FF2B5EF4-FFF2-40B4-BE49-F238E27FC236}">
                <a16:creationId xmlns:a16="http://schemas.microsoft.com/office/drawing/2014/main" id="{81D7610C-BE27-124C-B6F5-54B8E9543405}"/>
              </a:ext>
            </a:extLst>
          </p:cNvPr>
          <p:cNvCxnSpPr>
            <a:stCxn id="69" idx="0"/>
          </p:cNvCxnSpPr>
          <p:nvPr/>
        </p:nvCxnSpPr>
        <p:spPr>
          <a:xfrm>
            <a:off x="5652120" y="1916832"/>
            <a:ext cx="28803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正方形/長方形 70">
            <a:extLst>
              <a:ext uri="{FF2B5EF4-FFF2-40B4-BE49-F238E27FC236}">
                <a16:creationId xmlns:a16="http://schemas.microsoft.com/office/drawing/2014/main" id="{6DD8CD35-8E71-9547-B9EA-668C9AE47F6B}"/>
              </a:ext>
            </a:extLst>
          </p:cNvPr>
          <p:cNvSpPr/>
          <p:nvPr/>
        </p:nvSpPr>
        <p:spPr>
          <a:xfrm>
            <a:off x="5940152" y="2420888"/>
            <a:ext cx="1440160" cy="10801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72" name="カギ線コネクタ 71">
            <a:extLst>
              <a:ext uri="{FF2B5EF4-FFF2-40B4-BE49-F238E27FC236}">
                <a16:creationId xmlns:a16="http://schemas.microsoft.com/office/drawing/2014/main" id="{994DF486-6FA5-9243-9117-85B3CF9433D1}"/>
              </a:ext>
            </a:extLst>
          </p:cNvPr>
          <p:cNvCxnSpPr>
            <a:cxnSpLocks/>
            <a:stCxn id="68" idx="3"/>
            <a:endCxn id="62" idx="3"/>
          </p:cNvCxnSpPr>
          <p:nvPr/>
        </p:nvCxnSpPr>
        <p:spPr>
          <a:xfrm>
            <a:off x="7380312" y="2240868"/>
            <a:ext cx="12700" cy="360040"/>
          </a:xfrm>
          <a:prstGeom prst="bentConnector3">
            <a:avLst>
              <a:gd name="adj1" fmla="val 180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テキスト ボックス 72">
            <a:extLst>
              <a:ext uri="{FF2B5EF4-FFF2-40B4-BE49-F238E27FC236}">
                <a16:creationId xmlns:a16="http://schemas.microsoft.com/office/drawing/2014/main" id="{7EDA2915-85F4-804E-8814-4BB378A75E2E}"/>
              </a:ext>
            </a:extLst>
          </p:cNvPr>
          <p:cNvSpPr txBox="1"/>
          <p:nvPr/>
        </p:nvSpPr>
        <p:spPr>
          <a:xfrm>
            <a:off x="5508104" y="1124744"/>
            <a:ext cx="20746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400"/>
              <a:t>b</a:t>
            </a:r>
            <a:r>
              <a:rPr lang="ja-JP" altLang="en-US" sz="1400"/>
              <a:t>の指す先を書き換える</a:t>
            </a:r>
            <a:endParaRPr kumimoji="1" lang="ja-JP" altLang="en-US" sz="1400"/>
          </a:p>
        </p:txBody>
      </p:sp>
      <p:sp>
        <p:nvSpPr>
          <p:cNvPr id="74" name="1 つの角を切り取った四角形 73">
            <a:extLst>
              <a:ext uri="{FF2B5EF4-FFF2-40B4-BE49-F238E27FC236}">
                <a16:creationId xmlns:a16="http://schemas.microsoft.com/office/drawing/2014/main" id="{D2E740C5-FA82-A048-A1A4-E6BCB642763A}"/>
              </a:ext>
            </a:extLst>
          </p:cNvPr>
          <p:cNvSpPr/>
          <p:nvPr/>
        </p:nvSpPr>
        <p:spPr>
          <a:xfrm>
            <a:off x="4788024" y="2132856"/>
            <a:ext cx="864096" cy="288032"/>
          </a:xfrm>
          <a:prstGeom prst="snip1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>
                <a:solidFill>
                  <a:schemeClr val="tx1"/>
                </a:solidFill>
              </a:rPr>
              <a:t>b</a:t>
            </a:r>
            <a:endParaRPr kumimoji="1" lang="ja-JP" altLang="en-US" sz="2000">
              <a:solidFill>
                <a:schemeClr val="tx1"/>
              </a:solidFill>
            </a:endParaRPr>
          </a:p>
        </p:txBody>
      </p:sp>
      <p:cxnSp>
        <p:nvCxnSpPr>
          <p:cNvPr id="75" name="直線矢印コネクタ 74">
            <a:extLst>
              <a:ext uri="{FF2B5EF4-FFF2-40B4-BE49-F238E27FC236}">
                <a16:creationId xmlns:a16="http://schemas.microsoft.com/office/drawing/2014/main" id="{A4BB9540-AB81-654D-8012-3050C9B9A72C}"/>
              </a:ext>
            </a:extLst>
          </p:cNvPr>
          <p:cNvCxnSpPr>
            <a:cxnSpLocks/>
          </p:cNvCxnSpPr>
          <p:nvPr/>
        </p:nvCxnSpPr>
        <p:spPr>
          <a:xfrm>
            <a:off x="5652120" y="2276872"/>
            <a:ext cx="28803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カギ線コネクタ 80">
            <a:extLst>
              <a:ext uri="{FF2B5EF4-FFF2-40B4-BE49-F238E27FC236}">
                <a16:creationId xmlns:a16="http://schemas.microsoft.com/office/drawing/2014/main" id="{3A424C84-8792-8849-A0D1-E759BFBBFB21}"/>
              </a:ext>
            </a:extLst>
          </p:cNvPr>
          <p:cNvCxnSpPr>
            <a:cxnSpLocks/>
          </p:cNvCxnSpPr>
          <p:nvPr/>
        </p:nvCxnSpPr>
        <p:spPr>
          <a:xfrm rot="10800000" flipV="1">
            <a:off x="5940152" y="2564904"/>
            <a:ext cx="12700" cy="360040"/>
          </a:xfrm>
          <a:prstGeom prst="bentConnector3">
            <a:avLst>
              <a:gd name="adj1" fmla="val 1800000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正方形/長方形 81">
            <a:extLst>
              <a:ext uri="{FF2B5EF4-FFF2-40B4-BE49-F238E27FC236}">
                <a16:creationId xmlns:a16="http://schemas.microsoft.com/office/drawing/2014/main" id="{6C13AFA6-FDF4-B841-A901-A1024F9E4447}"/>
              </a:ext>
            </a:extLst>
          </p:cNvPr>
          <p:cNvSpPr/>
          <p:nvPr/>
        </p:nvSpPr>
        <p:spPr>
          <a:xfrm>
            <a:off x="1619672" y="4005064"/>
            <a:ext cx="1718740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a[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] </a:t>
            </a:r>
            <a:r>
              <a:rPr lang="en" altLang="ja-JP" b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# =&gt; 4</a:t>
            </a:r>
            <a:endParaRPr lang="en" altLang="ja-JP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83" name="正方形/長方形 82">
            <a:extLst>
              <a:ext uri="{FF2B5EF4-FFF2-40B4-BE49-F238E27FC236}">
                <a16:creationId xmlns:a16="http://schemas.microsoft.com/office/drawing/2014/main" id="{69412278-6A9B-4449-88C3-DE8818F51526}"/>
              </a:ext>
            </a:extLst>
          </p:cNvPr>
          <p:cNvSpPr/>
          <p:nvPr/>
        </p:nvSpPr>
        <p:spPr>
          <a:xfrm>
            <a:off x="1979712" y="5229200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1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84" name="正方形/長方形 83">
            <a:extLst>
              <a:ext uri="{FF2B5EF4-FFF2-40B4-BE49-F238E27FC236}">
                <a16:creationId xmlns:a16="http://schemas.microsoft.com/office/drawing/2014/main" id="{DBBD98B9-E5F8-964C-AAB4-4C04DD3AF8C5}"/>
              </a:ext>
            </a:extLst>
          </p:cNvPr>
          <p:cNvSpPr/>
          <p:nvPr/>
        </p:nvSpPr>
        <p:spPr>
          <a:xfrm>
            <a:off x="1979712" y="5589240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rgbClr val="FF0000"/>
                </a:solidFill>
              </a:rPr>
              <a:t>4</a:t>
            </a:r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85" name="正方形/長方形 84">
            <a:extLst>
              <a:ext uri="{FF2B5EF4-FFF2-40B4-BE49-F238E27FC236}">
                <a16:creationId xmlns:a16="http://schemas.microsoft.com/office/drawing/2014/main" id="{BE8D00EF-4C27-2E4E-B458-4405D2DA4F88}"/>
              </a:ext>
            </a:extLst>
          </p:cNvPr>
          <p:cNvSpPr/>
          <p:nvPr/>
        </p:nvSpPr>
        <p:spPr>
          <a:xfrm>
            <a:off x="1979712" y="5949280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3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86" name="正方形/長方形 85">
            <a:extLst>
              <a:ext uri="{FF2B5EF4-FFF2-40B4-BE49-F238E27FC236}">
                <a16:creationId xmlns:a16="http://schemas.microsoft.com/office/drawing/2014/main" id="{ECC00AD3-C8DE-7846-A1EC-F67E0B2B3CE6}"/>
              </a:ext>
            </a:extLst>
          </p:cNvPr>
          <p:cNvSpPr/>
          <p:nvPr/>
        </p:nvSpPr>
        <p:spPr>
          <a:xfrm>
            <a:off x="1979712" y="6309320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87" name="正方形/長方形 86">
            <a:extLst>
              <a:ext uri="{FF2B5EF4-FFF2-40B4-BE49-F238E27FC236}">
                <a16:creationId xmlns:a16="http://schemas.microsoft.com/office/drawing/2014/main" id="{860BEF53-ED5B-274E-BE72-106BB74E5DBA}"/>
              </a:ext>
            </a:extLst>
          </p:cNvPr>
          <p:cNvSpPr/>
          <p:nvPr/>
        </p:nvSpPr>
        <p:spPr>
          <a:xfrm>
            <a:off x="1979712" y="4509120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>
                <a:solidFill>
                  <a:schemeClr val="tx1"/>
                </a:solidFill>
              </a:rPr>
              <a:t>2</a:t>
            </a:r>
            <a:r>
              <a:rPr kumimoji="1" lang="ja-JP" altLang="en-US" sz="1600">
                <a:solidFill>
                  <a:schemeClr val="tx1"/>
                </a:solidFill>
              </a:rPr>
              <a:t>番地を見よ</a:t>
            </a:r>
          </a:p>
        </p:txBody>
      </p:sp>
      <p:sp>
        <p:nvSpPr>
          <p:cNvPr id="88" name="正方形/長方形 87">
            <a:extLst>
              <a:ext uri="{FF2B5EF4-FFF2-40B4-BE49-F238E27FC236}">
                <a16:creationId xmlns:a16="http://schemas.microsoft.com/office/drawing/2014/main" id="{7BE97CA6-22B7-4E45-8990-2AB513A9F58A}"/>
              </a:ext>
            </a:extLst>
          </p:cNvPr>
          <p:cNvSpPr/>
          <p:nvPr/>
        </p:nvSpPr>
        <p:spPr>
          <a:xfrm>
            <a:off x="1979712" y="4869160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600">
                <a:solidFill>
                  <a:schemeClr val="tx1"/>
                </a:solidFill>
              </a:rPr>
              <a:t>2</a:t>
            </a:r>
            <a:r>
              <a:rPr lang="ja-JP" altLang="en-US" sz="1600">
                <a:solidFill>
                  <a:schemeClr val="tx1"/>
                </a:solidFill>
              </a:rPr>
              <a:t>番地を見よ</a:t>
            </a:r>
          </a:p>
        </p:txBody>
      </p:sp>
      <p:sp>
        <p:nvSpPr>
          <p:cNvPr id="89" name="1 つの角を切り取った四角形 88">
            <a:extLst>
              <a:ext uri="{FF2B5EF4-FFF2-40B4-BE49-F238E27FC236}">
                <a16:creationId xmlns:a16="http://schemas.microsoft.com/office/drawing/2014/main" id="{D99F2BCF-4933-A441-91B3-03059DC0FBF7}"/>
              </a:ext>
            </a:extLst>
          </p:cNvPr>
          <p:cNvSpPr/>
          <p:nvPr/>
        </p:nvSpPr>
        <p:spPr>
          <a:xfrm>
            <a:off x="827584" y="4581128"/>
            <a:ext cx="864096" cy="288032"/>
          </a:xfrm>
          <a:prstGeom prst="snip1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>
                <a:solidFill>
                  <a:schemeClr val="tx1"/>
                </a:solidFill>
              </a:rPr>
              <a:t>a</a:t>
            </a:r>
            <a:endParaRPr kumimoji="1" lang="ja-JP" altLang="en-US" sz="2000">
              <a:solidFill>
                <a:schemeClr val="tx1"/>
              </a:solidFill>
            </a:endParaRPr>
          </a:p>
        </p:txBody>
      </p:sp>
      <p:cxnSp>
        <p:nvCxnSpPr>
          <p:cNvPr id="90" name="直線矢印コネクタ 89">
            <a:extLst>
              <a:ext uri="{FF2B5EF4-FFF2-40B4-BE49-F238E27FC236}">
                <a16:creationId xmlns:a16="http://schemas.microsoft.com/office/drawing/2014/main" id="{17BA8001-D2A3-6B48-92D1-EF6AB305617D}"/>
              </a:ext>
            </a:extLst>
          </p:cNvPr>
          <p:cNvCxnSpPr>
            <a:stCxn id="89" idx="0"/>
          </p:cNvCxnSpPr>
          <p:nvPr/>
        </p:nvCxnSpPr>
        <p:spPr>
          <a:xfrm>
            <a:off x="1691680" y="4725144"/>
            <a:ext cx="28803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正方形/長方形 90">
            <a:extLst>
              <a:ext uri="{FF2B5EF4-FFF2-40B4-BE49-F238E27FC236}">
                <a16:creationId xmlns:a16="http://schemas.microsoft.com/office/drawing/2014/main" id="{85CA9B64-014D-9A4A-85E7-6E0524EF75FF}"/>
              </a:ext>
            </a:extLst>
          </p:cNvPr>
          <p:cNvSpPr/>
          <p:nvPr/>
        </p:nvSpPr>
        <p:spPr>
          <a:xfrm>
            <a:off x="1979712" y="5229200"/>
            <a:ext cx="1440160" cy="10801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92" name="カギ線コネクタ 91">
            <a:extLst>
              <a:ext uri="{FF2B5EF4-FFF2-40B4-BE49-F238E27FC236}">
                <a16:creationId xmlns:a16="http://schemas.microsoft.com/office/drawing/2014/main" id="{401CAE1E-1A17-A24D-9058-11360C3696F2}"/>
              </a:ext>
            </a:extLst>
          </p:cNvPr>
          <p:cNvCxnSpPr>
            <a:cxnSpLocks/>
            <a:stCxn id="87" idx="3"/>
            <a:endCxn id="83" idx="3"/>
          </p:cNvCxnSpPr>
          <p:nvPr/>
        </p:nvCxnSpPr>
        <p:spPr>
          <a:xfrm>
            <a:off x="3419872" y="4689140"/>
            <a:ext cx="12700" cy="720080"/>
          </a:xfrm>
          <a:prstGeom prst="bentConnector3">
            <a:avLst>
              <a:gd name="adj1" fmla="val 180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1 つの角を切り取った四角形 92">
            <a:extLst>
              <a:ext uri="{FF2B5EF4-FFF2-40B4-BE49-F238E27FC236}">
                <a16:creationId xmlns:a16="http://schemas.microsoft.com/office/drawing/2014/main" id="{0FE4AE8F-48EC-A343-8EAC-7EEEE42B1287}"/>
              </a:ext>
            </a:extLst>
          </p:cNvPr>
          <p:cNvSpPr/>
          <p:nvPr/>
        </p:nvSpPr>
        <p:spPr>
          <a:xfrm>
            <a:off x="827584" y="4941168"/>
            <a:ext cx="864096" cy="288032"/>
          </a:xfrm>
          <a:prstGeom prst="snip1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>
                <a:solidFill>
                  <a:schemeClr val="tx1"/>
                </a:solidFill>
              </a:rPr>
              <a:t>b</a:t>
            </a:r>
            <a:endParaRPr kumimoji="1" lang="ja-JP" altLang="en-US" sz="2000">
              <a:solidFill>
                <a:schemeClr val="tx1"/>
              </a:solidFill>
            </a:endParaRPr>
          </a:p>
        </p:txBody>
      </p:sp>
      <p:cxnSp>
        <p:nvCxnSpPr>
          <p:cNvPr id="94" name="直線矢印コネクタ 93">
            <a:extLst>
              <a:ext uri="{FF2B5EF4-FFF2-40B4-BE49-F238E27FC236}">
                <a16:creationId xmlns:a16="http://schemas.microsoft.com/office/drawing/2014/main" id="{50E6FEAD-1E75-8641-A25A-60B3C836D318}"/>
              </a:ext>
            </a:extLst>
          </p:cNvPr>
          <p:cNvCxnSpPr>
            <a:cxnSpLocks/>
          </p:cNvCxnSpPr>
          <p:nvPr/>
        </p:nvCxnSpPr>
        <p:spPr>
          <a:xfrm>
            <a:off x="1691680" y="5085184"/>
            <a:ext cx="28803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カギ線コネクタ 94">
            <a:extLst>
              <a:ext uri="{FF2B5EF4-FFF2-40B4-BE49-F238E27FC236}">
                <a16:creationId xmlns:a16="http://schemas.microsoft.com/office/drawing/2014/main" id="{5FA6A33A-0D9D-8246-998F-0F73D0C3E8D3}"/>
              </a:ext>
            </a:extLst>
          </p:cNvPr>
          <p:cNvCxnSpPr>
            <a:cxnSpLocks/>
          </p:cNvCxnSpPr>
          <p:nvPr/>
        </p:nvCxnSpPr>
        <p:spPr>
          <a:xfrm rot="10800000" flipV="1">
            <a:off x="1979712" y="5373216"/>
            <a:ext cx="12700" cy="360040"/>
          </a:xfrm>
          <a:prstGeom prst="bentConnector3">
            <a:avLst>
              <a:gd name="adj1" fmla="val 1800000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右矢印 101">
            <a:extLst>
              <a:ext uri="{FF2B5EF4-FFF2-40B4-BE49-F238E27FC236}">
                <a16:creationId xmlns:a16="http://schemas.microsoft.com/office/drawing/2014/main" id="{A58929C2-DC29-B34C-A17D-B3DE89DF1C25}"/>
              </a:ext>
            </a:extLst>
          </p:cNvPr>
          <p:cNvSpPr/>
          <p:nvPr/>
        </p:nvSpPr>
        <p:spPr>
          <a:xfrm>
            <a:off x="4139952" y="1988840"/>
            <a:ext cx="360040" cy="288032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3" name="右矢印 102">
            <a:extLst>
              <a:ext uri="{FF2B5EF4-FFF2-40B4-BE49-F238E27FC236}">
                <a16:creationId xmlns:a16="http://schemas.microsoft.com/office/drawing/2014/main" id="{CF75EB06-5F26-BA47-909E-E356CEBA1412}"/>
              </a:ext>
            </a:extLst>
          </p:cNvPr>
          <p:cNvSpPr/>
          <p:nvPr/>
        </p:nvSpPr>
        <p:spPr>
          <a:xfrm rot="8100000">
            <a:off x="4189060" y="3658128"/>
            <a:ext cx="360040" cy="288032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4" name="テキスト ボックス 103">
            <a:extLst>
              <a:ext uri="{FF2B5EF4-FFF2-40B4-BE49-F238E27FC236}">
                <a16:creationId xmlns:a16="http://schemas.microsoft.com/office/drawing/2014/main" id="{D59D095F-9EED-2A43-BCDD-000DFECEB31C}"/>
              </a:ext>
            </a:extLst>
          </p:cNvPr>
          <p:cNvSpPr txBox="1"/>
          <p:nvPr/>
        </p:nvSpPr>
        <p:spPr>
          <a:xfrm>
            <a:off x="4067944" y="4509120"/>
            <a:ext cx="42194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この時、</a:t>
            </a:r>
            <a:r>
              <a:rPr kumimoji="1" lang="en-US" altLang="ja-JP"/>
              <a:t>a</a:t>
            </a:r>
            <a:r>
              <a:rPr kumimoji="1" lang="ja-JP" altLang="en-US"/>
              <a:t>の指す先も書き換わっている</a:t>
            </a:r>
            <a:endParaRPr kumimoji="1" lang="en-US" altLang="ja-JP"/>
          </a:p>
          <a:p>
            <a:r>
              <a:rPr lang="en-US" altLang="ja-JP"/>
              <a:t>(</a:t>
            </a:r>
            <a:r>
              <a:rPr lang="ja-JP" altLang="en-US"/>
              <a:t>同じリストを共有しているから</a:t>
            </a:r>
            <a:r>
              <a:rPr lang="en-US" altLang="ja-JP"/>
              <a:t>)</a:t>
            </a:r>
            <a:endParaRPr kumimoji="1" lang="ja-JP" altLang="en-US"/>
          </a:p>
        </p:txBody>
      </p:sp>
      <p:sp>
        <p:nvSpPr>
          <p:cNvPr id="105" name="テキスト ボックス 104">
            <a:extLst>
              <a:ext uri="{FF2B5EF4-FFF2-40B4-BE49-F238E27FC236}">
                <a16:creationId xmlns:a16="http://schemas.microsoft.com/office/drawing/2014/main" id="{8F3C7562-54C0-744D-AC29-122E8DF8BC63}"/>
              </a:ext>
            </a:extLst>
          </p:cNvPr>
          <p:cNvSpPr txBox="1"/>
          <p:nvPr/>
        </p:nvSpPr>
        <p:spPr>
          <a:xfrm>
            <a:off x="3419872" y="116632"/>
            <a:ext cx="1980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000"/>
              <a:t>リストのコピー</a:t>
            </a:r>
            <a:endParaRPr kumimoji="1" lang="ja-JP" altLang="en-US" sz="2000"/>
          </a:p>
        </p:txBody>
      </p:sp>
    </p:spTree>
    <p:extLst>
      <p:ext uri="{BB962C8B-B14F-4D97-AF65-F5344CB8AC3E}">
        <p14:creationId xmlns:p14="http://schemas.microsoft.com/office/powerpoint/2010/main" val="18383703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F1B9986C-A71E-7E46-97E2-DBF90F29086A}"/>
              </a:ext>
            </a:extLst>
          </p:cNvPr>
          <p:cNvSpPr txBox="1"/>
          <p:nvPr/>
        </p:nvSpPr>
        <p:spPr>
          <a:xfrm>
            <a:off x="3275856" y="332656"/>
            <a:ext cx="26132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400"/>
              <a:t>Python</a:t>
            </a:r>
            <a:r>
              <a:rPr kumimoji="1" lang="ja-JP" altLang="en-US" sz="2400"/>
              <a:t>の実行方法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ABF669E4-AE3D-734D-A516-9A7D7413473D}"/>
              </a:ext>
            </a:extLst>
          </p:cNvPr>
          <p:cNvSpPr/>
          <p:nvPr/>
        </p:nvSpPr>
        <p:spPr>
          <a:xfrm>
            <a:off x="3995936" y="1628800"/>
            <a:ext cx="2230098" cy="276999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" altLang="ja-JP" sz="1200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en" altLang="ja-JP" sz="1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ja-JP" sz="1200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"Hello Python!"</a:t>
            </a:r>
            <a:r>
              <a:rPr lang="en" altLang="ja-JP" sz="1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</a:p>
        </p:txBody>
      </p:sp>
      <p:sp>
        <p:nvSpPr>
          <p:cNvPr id="4" name="1 つの角を切り取った四角形 3">
            <a:extLst>
              <a:ext uri="{FF2B5EF4-FFF2-40B4-BE49-F238E27FC236}">
                <a16:creationId xmlns:a16="http://schemas.microsoft.com/office/drawing/2014/main" id="{2A24C87C-F58D-6B44-8AF0-B7EA5EE53A9C}"/>
              </a:ext>
            </a:extLst>
          </p:cNvPr>
          <p:cNvSpPr/>
          <p:nvPr/>
        </p:nvSpPr>
        <p:spPr>
          <a:xfrm>
            <a:off x="3851920" y="1196752"/>
            <a:ext cx="2592288" cy="864096"/>
          </a:xfrm>
          <a:prstGeom prst="snip1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9AE7D2CB-A4FF-E348-AE3E-D09CDA50152D}"/>
              </a:ext>
            </a:extLst>
          </p:cNvPr>
          <p:cNvSpPr txBox="1"/>
          <p:nvPr/>
        </p:nvSpPr>
        <p:spPr>
          <a:xfrm>
            <a:off x="3995936" y="1196752"/>
            <a:ext cx="8212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test.py</a:t>
            </a:r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DED41E2D-2FB3-5B4B-830C-4FA03D4F0845}"/>
              </a:ext>
            </a:extLst>
          </p:cNvPr>
          <p:cNvSpPr txBox="1"/>
          <p:nvPr/>
        </p:nvSpPr>
        <p:spPr>
          <a:xfrm>
            <a:off x="179512" y="1196752"/>
            <a:ext cx="3456384" cy="86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/>
              <a:t>エディタでプログラムをファイルに保存し、コマンドラインで</a:t>
            </a:r>
            <a:r>
              <a:rPr kumimoji="1" lang="en-US" altLang="ja-JP" sz="1600"/>
              <a:t>Python</a:t>
            </a:r>
            <a:r>
              <a:rPr kumimoji="1" lang="ja-JP" altLang="en-US" sz="1600"/>
              <a:t>に食わせて実行する</a:t>
            </a: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9C097FB9-22FE-FA4E-A2FD-307EBEF99DB7}"/>
              </a:ext>
            </a:extLst>
          </p:cNvPr>
          <p:cNvSpPr/>
          <p:nvPr/>
        </p:nvSpPr>
        <p:spPr>
          <a:xfrm>
            <a:off x="3923928" y="2708920"/>
            <a:ext cx="2736304" cy="127727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sz="1100">
                <a:solidFill>
                  <a:srgbClr val="F2F2F2"/>
                </a:solidFill>
                <a:effectLst/>
                <a:latin typeface="Monaco" pitchFamily="2" charset="0"/>
              </a:rPr>
              <a:t>$ ipython</a:t>
            </a:r>
          </a:p>
          <a:p>
            <a:endParaRPr lang="en" altLang="ja-JP" sz="1100">
              <a:solidFill>
                <a:srgbClr val="F2F2F2"/>
              </a:solidFill>
              <a:effectLst/>
              <a:latin typeface="Monaco" pitchFamily="2" charset="0"/>
            </a:endParaRPr>
          </a:p>
          <a:p>
            <a:r>
              <a:rPr lang="en" altLang="ja-JP" sz="1100">
                <a:solidFill>
                  <a:srgbClr val="2D961E"/>
                </a:solidFill>
                <a:effectLst/>
                <a:latin typeface="Monaco" pitchFamily="2" charset="0"/>
              </a:rPr>
              <a:t>In [</a:t>
            </a:r>
            <a:r>
              <a:rPr lang="en" altLang="ja-JP" sz="1100">
                <a:solidFill>
                  <a:srgbClr val="2FE71A"/>
                </a:solidFill>
                <a:effectLst/>
                <a:latin typeface="Monaco" pitchFamily="2" charset="0"/>
              </a:rPr>
              <a:t>1</a:t>
            </a:r>
            <a:r>
              <a:rPr lang="en" altLang="ja-JP" sz="1100">
                <a:solidFill>
                  <a:srgbClr val="2D961E"/>
                </a:solidFill>
                <a:effectLst/>
                <a:latin typeface="Monaco" pitchFamily="2" charset="0"/>
              </a:rPr>
              <a:t>]: print</a:t>
            </a:r>
            <a:r>
              <a:rPr lang="en" altLang="ja-JP" sz="1100">
                <a:solidFill>
                  <a:srgbClr val="F2F2F2"/>
                </a:solidFill>
                <a:effectLst/>
                <a:latin typeface="Monaco" pitchFamily="2" charset="0"/>
              </a:rPr>
              <a:t>(</a:t>
            </a:r>
            <a:r>
              <a:rPr lang="en" altLang="ja-JP" sz="1100">
                <a:solidFill>
                  <a:srgbClr val="C1651C"/>
                </a:solidFill>
                <a:effectLst/>
                <a:latin typeface="Monaco" pitchFamily="2" charset="0"/>
              </a:rPr>
              <a:t>"Hello Python!"</a:t>
            </a:r>
            <a:r>
              <a:rPr lang="en" altLang="ja-JP" sz="1100">
                <a:solidFill>
                  <a:srgbClr val="F2F2F2"/>
                </a:solidFill>
                <a:effectLst/>
                <a:latin typeface="Monaco" pitchFamily="2" charset="0"/>
              </a:rPr>
              <a:t>)</a:t>
            </a:r>
            <a:endParaRPr lang="en" altLang="ja-JP" sz="1100">
              <a:solidFill>
                <a:srgbClr val="C1651C"/>
              </a:solidFill>
              <a:effectLst/>
              <a:latin typeface="Monaco" pitchFamily="2" charset="0"/>
            </a:endParaRPr>
          </a:p>
          <a:p>
            <a:r>
              <a:rPr lang="en" altLang="ja-JP" sz="1100">
                <a:solidFill>
                  <a:srgbClr val="F2F2F2"/>
                </a:solidFill>
                <a:effectLst/>
                <a:latin typeface="Monaco" pitchFamily="2" charset="0"/>
              </a:rPr>
              <a:t>Hello Python!</a:t>
            </a:r>
          </a:p>
          <a:p>
            <a:br>
              <a:rPr lang="en" altLang="ja-JP" sz="1100">
                <a:solidFill>
                  <a:srgbClr val="F2F2F2"/>
                </a:solidFill>
                <a:effectLst/>
                <a:latin typeface="Monaco" pitchFamily="2" charset="0"/>
              </a:rPr>
            </a:br>
            <a:endParaRPr lang="en" altLang="ja-JP" sz="1100">
              <a:solidFill>
                <a:srgbClr val="F2F2F2"/>
              </a:solidFill>
              <a:effectLst/>
              <a:latin typeface="Monaco" pitchFamily="2" charset="0"/>
            </a:endParaRPr>
          </a:p>
          <a:p>
            <a:r>
              <a:rPr lang="en" altLang="ja-JP" sz="1100">
                <a:solidFill>
                  <a:srgbClr val="2D961E"/>
                </a:solidFill>
                <a:effectLst/>
                <a:latin typeface="Monaco" pitchFamily="2" charset="0"/>
              </a:rPr>
              <a:t>In [</a:t>
            </a:r>
            <a:r>
              <a:rPr lang="en" altLang="ja-JP" sz="1100">
                <a:solidFill>
                  <a:srgbClr val="2FE71A"/>
                </a:solidFill>
                <a:effectLst/>
                <a:latin typeface="Monaco" pitchFamily="2" charset="0"/>
              </a:rPr>
              <a:t>2</a:t>
            </a:r>
            <a:r>
              <a:rPr lang="en" altLang="ja-JP" sz="1100">
                <a:solidFill>
                  <a:srgbClr val="2D961E"/>
                </a:solidFill>
                <a:effectLst/>
                <a:latin typeface="Monaco" pitchFamily="2" charset="0"/>
              </a:rPr>
              <a:t>]: 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340F3BB9-58BD-9B41-8AD2-97922066C9B7}"/>
              </a:ext>
            </a:extLst>
          </p:cNvPr>
          <p:cNvSpPr txBox="1"/>
          <p:nvPr/>
        </p:nvSpPr>
        <p:spPr>
          <a:xfrm>
            <a:off x="251520" y="2708920"/>
            <a:ext cx="33123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600"/>
              <a:t>IPython</a:t>
            </a:r>
            <a:r>
              <a:rPr lang="ja-JP" altLang="en-US" sz="1600"/>
              <a:t>という対話的シェルを使う</a:t>
            </a:r>
            <a:endParaRPr lang="en-US" altLang="ja-JP" sz="160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73896C89-0A8C-E94E-8B98-0EE8CF5BA726}"/>
              </a:ext>
            </a:extLst>
          </p:cNvPr>
          <p:cNvSpPr txBox="1"/>
          <p:nvPr/>
        </p:nvSpPr>
        <p:spPr>
          <a:xfrm>
            <a:off x="7092280" y="1412776"/>
            <a:ext cx="1765227" cy="46166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" altLang="ja-JP" sz="1200">
                <a:solidFill>
                  <a:schemeClr val="bg1"/>
                </a:solidFill>
                <a:latin typeface="Monaco" pitchFamily="2" charset="0"/>
              </a:rPr>
              <a:t>$ python test.py </a:t>
            </a:r>
          </a:p>
          <a:p>
            <a:r>
              <a:rPr lang="en" altLang="ja-JP" sz="1200">
                <a:solidFill>
                  <a:schemeClr val="bg1"/>
                </a:solidFill>
                <a:latin typeface="Monaco" pitchFamily="2" charset="0"/>
              </a:rPr>
              <a:t>Hello Python!</a:t>
            </a:r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7B4C91B9-79E7-4643-A198-62E3A62522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3928" y="4437112"/>
            <a:ext cx="4766709" cy="194421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861FF8BE-53FE-6045-9B2E-04F9F8FAD1AB}"/>
              </a:ext>
            </a:extLst>
          </p:cNvPr>
          <p:cNvSpPr txBox="1"/>
          <p:nvPr/>
        </p:nvSpPr>
        <p:spPr>
          <a:xfrm>
            <a:off x="179512" y="4437112"/>
            <a:ext cx="33123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600"/>
              <a:t>Jupyter Notebook</a:t>
            </a:r>
            <a:r>
              <a:rPr kumimoji="1" lang="ja-JP" altLang="en-US" sz="1600"/>
              <a:t>を使う</a:t>
            </a:r>
            <a:r>
              <a:rPr kumimoji="1" lang="en-US" altLang="ja-JP" sz="1600"/>
              <a:t> (</a:t>
            </a:r>
            <a:r>
              <a:rPr kumimoji="1" lang="ja-JP" altLang="en-US" sz="1600">
                <a:solidFill>
                  <a:srgbClr val="FF0000"/>
                </a:solidFill>
              </a:rPr>
              <a:t>オススメ</a:t>
            </a:r>
            <a:r>
              <a:rPr kumimoji="1" lang="en-US" altLang="ja-JP" sz="1600"/>
              <a:t>)</a:t>
            </a:r>
            <a:endParaRPr kumimoji="1" lang="ja-JP" altLang="en-US" sz="1600"/>
          </a:p>
        </p:txBody>
      </p:sp>
      <p:sp>
        <p:nvSpPr>
          <p:cNvPr id="14" name="右矢印 13">
            <a:extLst>
              <a:ext uri="{FF2B5EF4-FFF2-40B4-BE49-F238E27FC236}">
                <a16:creationId xmlns:a16="http://schemas.microsoft.com/office/drawing/2014/main" id="{ECC04234-0686-944E-BDDB-EB90D56599D2}"/>
              </a:ext>
            </a:extLst>
          </p:cNvPr>
          <p:cNvSpPr/>
          <p:nvPr/>
        </p:nvSpPr>
        <p:spPr>
          <a:xfrm>
            <a:off x="6588224" y="1484784"/>
            <a:ext cx="360040" cy="288032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413014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A3B9DEF7-0173-DA46-BB3E-838D0730AD82}"/>
              </a:ext>
            </a:extLst>
          </p:cNvPr>
          <p:cNvSpPr txBox="1"/>
          <p:nvPr/>
        </p:nvSpPr>
        <p:spPr>
          <a:xfrm>
            <a:off x="899592" y="836712"/>
            <a:ext cx="31854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エディタでプログラムを作成</a:t>
            </a:r>
            <a:endParaRPr kumimoji="1" lang="en-US" altLang="ja-JP"/>
          </a:p>
          <a:p>
            <a:r>
              <a:rPr lang="ja-JP" altLang="en-US"/>
              <a:t>ファイルに保存</a:t>
            </a:r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0B1AB106-7157-F849-893C-6C6443D75C68}"/>
              </a:ext>
            </a:extLst>
          </p:cNvPr>
          <p:cNvSpPr txBox="1"/>
          <p:nvPr/>
        </p:nvSpPr>
        <p:spPr>
          <a:xfrm>
            <a:off x="4860032" y="836712"/>
            <a:ext cx="29299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コマンドラインで</a:t>
            </a:r>
            <a:r>
              <a:rPr kumimoji="1" lang="en-US" altLang="ja-JP"/>
              <a:t>Python</a:t>
            </a:r>
            <a:r>
              <a:rPr kumimoji="1" lang="ja-JP" altLang="en-US"/>
              <a:t>に</a:t>
            </a:r>
            <a:endParaRPr kumimoji="1" lang="en-US" altLang="ja-JP"/>
          </a:p>
          <a:p>
            <a:r>
              <a:rPr kumimoji="1" lang="ja-JP" altLang="en-US"/>
              <a:t>食わせて実行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BC94BC46-7371-844F-8991-7915CC5A6633}"/>
              </a:ext>
            </a:extLst>
          </p:cNvPr>
          <p:cNvSpPr txBox="1"/>
          <p:nvPr/>
        </p:nvSpPr>
        <p:spPr>
          <a:xfrm>
            <a:off x="3203848" y="260648"/>
            <a:ext cx="22088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/>
              <a:t>Python</a:t>
            </a:r>
            <a:r>
              <a:rPr kumimoji="1" lang="ja-JP" altLang="en-US" sz="2000"/>
              <a:t>を使う方法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053738ED-FDC6-9F4F-A9FE-73843267A489}"/>
              </a:ext>
            </a:extLst>
          </p:cNvPr>
          <p:cNvSpPr txBox="1"/>
          <p:nvPr/>
        </p:nvSpPr>
        <p:spPr>
          <a:xfrm>
            <a:off x="1691680" y="2708920"/>
            <a:ext cx="35679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スクリプト言語の</a:t>
            </a:r>
            <a:r>
              <a:rPr kumimoji="1" lang="en-US" altLang="ja-JP" dirty="0"/>
              <a:t> </a:t>
            </a:r>
            <a:r>
              <a:rPr kumimoji="1" lang="ja-JP" altLang="en-US" dirty="0"/>
              <a:t>基本の使い方</a:t>
            </a:r>
            <a:endParaRPr kumimoji="1" lang="en-US" altLang="ja-JP" dirty="0"/>
          </a:p>
          <a:p>
            <a:r>
              <a:rPr kumimoji="1" lang="ja-JP" altLang="en-US" dirty="0"/>
              <a:t>強力なエディタを使えば快適</a:t>
            </a:r>
            <a:endParaRPr kumimoji="1" lang="en-US" altLang="ja-JP" dirty="0"/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51798142-98EA-124F-A7B2-7CB8DACE37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2708920"/>
            <a:ext cx="584200" cy="569595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6067E631-3662-3449-A056-C10170E0BE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608" y="3586431"/>
            <a:ext cx="584200" cy="569595"/>
          </a:xfrm>
          <a:prstGeom prst="rect">
            <a:avLst/>
          </a:prstGeom>
        </p:spPr>
      </p:pic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1AB66790-2E05-244D-ACC4-6F85EF552DD5}"/>
              </a:ext>
            </a:extLst>
          </p:cNvPr>
          <p:cNvSpPr txBox="1"/>
          <p:nvPr/>
        </p:nvSpPr>
        <p:spPr>
          <a:xfrm>
            <a:off x="1691680" y="3717032"/>
            <a:ext cx="3960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コマンドラインに慣れてないと面倒</a:t>
            </a:r>
            <a:endParaRPr kumimoji="1" lang="en-US" altLang="ja-JP" dirty="0"/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4D4D907D-26AC-B74D-B6C9-867F2E52BA0B}"/>
              </a:ext>
            </a:extLst>
          </p:cNvPr>
          <p:cNvSpPr/>
          <p:nvPr/>
        </p:nvSpPr>
        <p:spPr>
          <a:xfrm>
            <a:off x="1691680" y="1988840"/>
            <a:ext cx="2230098" cy="276999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" altLang="ja-JP" sz="1200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en" altLang="ja-JP" sz="1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ja-JP" sz="1200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"Hello Python!"</a:t>
            </a:r>
            <a:r>
              <a:rPr lang="en" altLang="ja-JP" sz="1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</a:p>
        </p:txBody>
      </p:sp>
      <p:sp>
        <p:nvSpPr>
          <p:cNvPr id="15" name="1 つの角を切り取った四角形 14">
            <a:extLst>
              <a:ext uri="{FF2B5EF4-FFF2-40B4-BE49-F238E27FC236}">
                <a16:creationId xmlns:a16="http://schemas.microsoft.com/office/drawing/2014/main" id="{0C1DF468-2F2B-8643-8452-6818FD1BBA5F}"/>
              </a:ext>
            </a:extLst>
          </p:cNvPr>
          <p:cNvSpPr/>
          <p:nvPr/>
        </p:nvSpPr>
        <p:spPr>
          <a:xfrm>
            <a:off x="1547664" y="1556792"/>
            <a:ext cx="2592288" cy="864096"/>
          </a:xfrm>
          <a:prstGeom prst="snip1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4A8678AA-14AE-1D40-B2B2-662117797E7B}"/>
              </a:ext>
            </a:extLst>
          </p:cNvPr>
          <p:cNvSpPr txBox="1"/>
          <p:nvPr/>
        </p:nvSpPr>
        <p:spPr>
          <a:xfrm>
            <a:off x="1691680" y="1556792"/>
            <a:ext cx="8212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test.py</a:t>
            </a:r>
            <a:endParaRPr kumimoji="1" lang="ja-JP" altLang="en-US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4D3464E1-88E1-2645-B1DA-DDACA2DCA920}"/>
              </a:ext>
            </a:extLst>
          </p:cNvPr>
          <p:cNvSpPr txBox="1"/>
          <p:nvPr/>
        </p:nvSpPr>
        <p:spPr>
          <a:xfrm>
            <a:off x="4788024" y="1772816"/>
            <a:ext cx="1765227" cy="46166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" altLang="ja-JP" sz="1200">
                <a:solidFill>
                  <a:schemeClr val="bg1"/>
                </a:solidFill>
                <a:latin typeface="Monaco" pitchFamily="2" charset="0"/>
              </a:rPr>
              <a:t>$ python test.py </a:t>
            </a:r>
          </a:p>
          <a:p>
            <a:r>
              <a:rPr lang="en" altLang="ja-JP" sz="1200">
                <a:solidFill>
                  <a:schemeClr val="bg1"/>
                </a:solidFill>
                <a:latin typeface="Monaco" pitchFamily="2" charset="0"/>
              </a:rPr>
              <a:t>Hello Python!</a:t>
            </a:r>
          </a:p>
        </p:txBody>
      </p:sp>
      <p:sp>
        <p:nvSpPr>
          <p:cNvPr id="18" name="右矢印 17">
            <a:extLst>
              <a:ext uri="{FF2B5EF4-FFF2-40B4-BE49-F238E27FC236}">
                <a16:creationId xmlns:a16="http://schemas.microsoft.com/office/drawing/2014/main" id="{756F3B4B-4168-C24C-B60B-E88BC95394A3}"/>
              </a:ext>
            </a:extLst>
          </p:cNvPr>
          <p:cNvSpPr/>
          <p:nvPr/>
        </p:nvSpPr>
        <p:spPr>
          <a:xfrm>
            <a:off x="4283968" y="1844824"/>
            <a:ext cx="360040" cy="288032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437544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右矢印 6">
            <a:extLst>
              <a:ext uri="{FF2B5EF4-FFF2-40B4-BE49-F238E27FC236}">
                <a16:creationId xmlns:a16="http://schemas.microsoft.com/office/drawing/2014/main" id="{7DBB8463-229D-5B4E-A715-E6104AB0C490}"/>
              </a:ext>
            </a:extLst>
          </p:cNvPr>
          <p:cNvSpPr/>
          <p:nvPr/>
        </p:nvSpPr>
        <p:spPr>
          <a:xfrm>
            <a:off x="3347864" y="1916832"/>
            <a:ext cx="360040" cy="288032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A22210FC-8613-B643-ADD4-418346DE7D0C}"/>
              </a:ext>
            </a:extLst>
          </p:cNvPr>
          <p:cNvSpPr txBox="1"/>
          <p:nvPr/>
        </p:nvSpPr>
        <p:spPr>
          <a:xfrm>
            <a:off x="3923928" y="836712"/>
            <a:ext cx="3647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以後、プログラムを対話的に実行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4A80062C-7131-9F4A-9F97-943359B719F4}"/>
              </a:ext>
            </a:extLst>
          </p:cNvPr>
          <p:cNvSpPr txBox="1"/>
          <p:nvPr/>
        </p:nvSpPr>
        <p:spPr>
          <a:xfrm>
            <a:off x="3203848" y="260648"/>
            <a:ext cx="22729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/>
              <a:t>IPython</a:t>
            </a:r>
            <a:r>
              <a:rPr kumimoji="1" lang="ja-JP" altLang="en-US" sz="2000"/>
              <a:t>を使う方法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18912597-E45E-E440-9B8C-5A09000EB529}"/>
              </a:ext>
            </a:extLst>
          </p:cNvPr>
          <p:cNvSpPr txBox="1"/>
          <p:nvPr/>
        </p:nvSpPr>
        <p:spPr>
          <a:xfrm>
            <a:off x="1403648" y="3789040"/>
            <a:ext cx="35679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気軽に使える</a:t>
            </a:r>
            <a:endParaRPr kumimoji="1" lang="en-US" altLang="ja-JP" dirty="0"/>
          </a:p>
          <a:p>
            <a:r>
              <a:rPr lang="ja-JP" altLang="en-US" dirty="0"/>
              <a:t>タブ補完などが効く</a:t>
            </a:r>
            <a:endParaRPr kumimoji="1" lang="en-US" altLang="ja-JP" dirty="0"/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70BD5A1E-FE70-D942-87FF-326B8A65A3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3789040"/>
            <a:ext cx="584200" cy="569595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13FE823E-4A41-554F-AD89-DD5B79769B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4666551"/>
            <a:ext cx="584200" cy="569595"/>
          </a:xfrm>
          <a:prstGeom prst="rect">
            <a:avLst/>
          </a:prstGeom>
        </p:spPr>
      </p:pic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CEBFB54B-FA97-094F-8B97-847F83D721F0}"/>
              </a:ext>
            </a:extLst>
          </p:cNvPr>
          <p:cNvSpPr txBox="1"/>
          <p:nvPr/>
        </p:nvSpPr>
        <p:spPr>
          <a:xfrm>
            <a:off x="1403648" y="4797152"/>
            <a:ext cx="3960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大きなプログラムを組むには不向き</a:t>
            </a:r>
            <a:endParaRPr kumimoji="1" lang="en-US" altLang="ja-JP" dirty="0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7828BED1-4822-9640-8542-6F933DFB4DAB}"/>
              </a:ext>
            </a:extLst>
          </p:cNvPr>
          <p:cNvSpPr txBox="1"/>
          <p:nvPr/>
        </p:nvSpPr>
        <p:spPr>
          <a:xfrm>
            <a:off x="539552" y="692696"/>
            <a:ext cx="25922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/>
              <a:t>IPython</a:t>
            </a:r>
            <a:r>
              <a:rPr lang="ja-JP" altLang="en-US"/>
              <a:t>という</a:t>
            </a:r>
            <a:endParaRPr lang="en-US" altLang="ja-JP"/>
          </a:p>
          <a:p>
            <a:r>
              <a:rPr lang="ja-JP" altLang="en-US"/>
              <a:t>対話的シェルを起動</a:t>
            </a:r>
            <a:endParaRPr lang="en-US" altLang="ja-JP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E61B38C0-644D-6B45-8D95-4D6E3D365F95}"/>
              </a:ext>
            </a:extLst>
          </p:cNvPr>
          <p:cNvSpPr/>
          <p:nvPr/>
        </p:nvSpPr>
        <p:spPr>
          <a:xfrm>
            <a:off x="467544" y="1412776"/>
            <a:ext cx="2736304" cy="127727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sz="1100">
                <a:solidFill>
                  <a:srgbClr val="F2F2F2"/>
                </a:solidFill>
                <a:effectLst/>
                <a:latin typeface="Monaco" pitchFamily="2" charset="0"/>
              </a:rPr>
              <a:t>$ ipython</a:t>
            </a:r>
          </a:p>
          <a:p>
            <a:endParaRPr lang="en" altLang="ja-JP" sz="1100">
              <a:solidFill>
                <a:srgbClr val="F2F2F2"/>
              </a:solidFill>
              <a:effectLst/>
              <a:latin typeface="Monaco" pitchFamily="2" charset="0"/>
            </a:endParaRPr>
          </a:p>
          <a:p>
            <a:r>
              <a:rPr lang="en" altLang="ja-JP" sz="1100">
                <a:solidFill>
                  <a:srgbClr val="2D961E"/>
                </a:solidFill>
                <a:effectLst/>
                <a:latin typeface="Monaco" pitchFamily="2" charset="0"/>
              </a:rPr>
              <a:t>In [</a:t>
            </a:r>
            <a:r>
              <a:rPr lang="en" altLang="ja-JP" sz="1100">
                <a:solidFill>
                  <a:srgbClr val="2FE71A"/>
                </a:solidFill>
                <a:effectLst/>
                <a:latin typeface="Monaco" pitchFamily="2" charset="0"/>
              </a:rPr>
              <a:t>1</a:t>
            </a:r>
            <a:r>
              <a:rPr lang="en" altLang="ja-JP" sz="1100">
                <a:solidFill>
                  <a:srgbClr val="2D961E"/>
                </a:solidFill>
                <a:effectLst/>
                <a:latin typeface="Monaco" pitchFamily="2" charset="0"/>
              </a:rPr>
              <a:t>]: print</a:t>
            </a:r>
            <a:r>
              <a:rPr lang="en" altLang="ja-JP" sz="1100">
                <a:solidFill>
                  <a:srgbClr val="F2F2F2"/>
                </a:solidFill>
                <a:effectLst/>
                <a:latin typeface="Monaco" pitchFamily="2" charset="0"/>
              </a:rPr>
              <a:t>(</a:t>
            </a:r>
            <a:r>
              <a:rPr lang="en" altLang="ja-JP" sz="1100">
                <a:solidFill>
                  <a:srgbClr val="C1651C"/>
                </a:solidFill>
                <a:effectLst/>
                <a:latin typeface="Monaco" pitchFamily="2" charset="0"/>
              </a:rPr>
              <a:t>"Hello Python!"</a:t>
            </a:r>
            <a:r>
              <a:rPr lang="en" altLang="ja-JP" sz="1100">
                <a:solidFill>
                  <a:srgbClr val="F2F2F2"/>
                </a:solidFill>
                <a:effectLst/>
                <a:latin typeface="Monaco" pitchFamily="2" charset="0"/>
              </a:rPr>
              <a:t>)</a:t>
            </a:r>
            <a:endParaRPr lang="en" altLang="ja-JP" sz="1100">
              <a:solidFill>
                <a:srgbClr val="C1651C"/>
              </a:solidFill>
              <a:effectLst/>
              <a:latin typeface="Monaco" pitchFamily="2" charset="0"/>
            </a:endParaRPr>
          </a:p>
          <a:p>
            <a:r>
              <a:rPr lang="en" altLang="ja-JP" sz="1100">
                <a:solidFill>
                  <a:srgbClr val="F2F2F2"/>
                </a:solidFill>
                <a:effectLst/>
                <a:latin typeface="Monaco" pitchFamily="2" charset="0"/>
              </a:rPr>
              <a:t>Hello Python!</a:t>
            </a:r>
          </a:p>
          <a:p>
            <a:br>
              <a:rPr lang="en" altLang="ja-JP" sz="1100">
                <a:solidFill>
                  <a:srgbClr val="F2F2F2"/>
                </a:solidFill>
                <a:effectLst/>
                <a:latin typeface="Monaco" pitchFamily="2" charset="0"/>
              </a:rPr>
            </a:br>
            <a:endParaRPr lang="en" altLang="ja-JP" sz="1100">
              <a:solidFill>
                <a:srgbClr val="F2F2F2"/>
              </a:solidFill>
              <a:effectLst/>
              <a:latin typeface="Monaco" pitchFamily="2" charset="0"/>
            </a:endParaRPr>
          </a:p>
          <a:p>
            <a:r>
              <a:rPr lang="en" altLang="ja-JP" sz="1100">
                <a:solidFill>
                  <a:srgbClr val="2D961E"/>
                </a:solidFill>
                <a:effectLst/>
                <a:latin typeface="Monaco" pitchFamily="2" charset="0"/>
              </a:rPr>
              <a:t>In [</a:t>
            </a:r>
            <a:r>
              <a:rPr lang="en" altLang="ja-JP" sz="1100">
                <a:solidFill>
                  <a:srgbClr val="2FE71A"/>
                </a:solidFill>
                <a:effectLst/>
                <a:latin typeface="Monaco" pitchFamily="2" charset="0"/>
              </a:rPr>
              <a:t>2</a:t>
            </a:r>
            <a:r>
              <a:rPr lang="en" altLang="ja-JP" sz="1100">
                <a:solidFill>
                  <a:srgbClr val="2D961E"/>
                </a:solidFill>
                <a:effectLst/>
                <a:latin typeface="Monaco" pitchFamily="2" charset="0"/>
              </a:rPr>
              <a:t>]: </a:t>
            </a:r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DAFDBEF3-0374-E440-A52E-974ADEE0FCD6}"/>
              </a:ext>
            </a:extLst>
          </p:cNvPr>
          <p:cNvSpPr/>
          <p:nvPr/>
        </p:nvSpPr>
        <p:spPr>
          <a:xfrm>
            <a:off x="3995936" y="1340768"/>
            <a:ext cx="2808312" cy="21236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" altLang="ja-JP" sz="1100">
                <a:solidFill>
                  <a:srgbClr val="F2F2F2"/>
                </a:solidFill>
                <a:effectLst/>
                <a:latin typeface="Monaco" pitchFamily="2" charset="0"/>
              </a:rPr>
              <a:t>$ ipython</a:t>
            </a:r>
            <a:br>
              <a:rPr lang="en" altLang="ja-JP" sz="1100">
                <a:solidFill>
                  <a:srgbClr val="F2F2F2"/>
                </a:solidFill>
                <a:effectLst/>
                <a:latin typeface="Monaco" pitchFamily="2" charset="0"/>
              </a:rPr>
            </a:br>
            <a:endParaRPr lang="en" altLang="ja-JP" sz="1100">
              <a:solidFill>
                <a:srgbClr val="F2F2F2"/>
              </a:solidFill>
              <a:effectLst/>
              <a:latin typeface="Monaco" pitchFamily="2" charset="0"/>
            </a:endParaRPr>
          </a:p>
          <a:p>
            <a:r>
              <a:rPr lang="en" altLang="ja-JP" sz="1100">
                <a:solidFill>
                  <a:srgbClr val="2D961E"/>
                </a:solidFill>
                <a:effectLst/>
                <a:latin typeface="Monaco" pitchFamily="2" charset="0"/>
              </a:rPr>
              <a:t>In [</a:t>
            </a:r>
            <a:r>
              <a:rPr lang="en" altLang="ja-JP" sz="1100">
                <a:solidFill>
                  <a:srgbClr val="2FE71A"/>
                </a:solidFill>
                <a:effectLst/>
                <a:latin typeface="Monaco" pitchFamily="2" charset="0"/>
              </a:rPr>
              <a:t>1</a:t>
            </a:r>
            <a:r>
              <a:rPr lang="en" altLang="ja-JP" sz="1100">
                <a:solidFill>
                  <a:srgbClr val="2D961E"/>
                </a:solidFill>
                <a:effectLst/>
                <a:latin typeface="Monaco" pitchFamily="2" charset="0"/>
              </a:rPr>
              <a:t>]: print</a:t>
            </a:r>
            <a:r>
              <a:rPr lang="en" altLang="ja-JP" sz="1100">
                <a:solidFill>
                  <a:srgbClr val="F2F2F2"/>
                </a:solidFill>
                <a:effectLst/>
                <a:latin typeface="Monaco" pitchFamily="2" charset="0"/>
              </a:rPr>
              <a:t>(</a:t>
            </a:r>
            <a:r>
              <a:rPr lang="en" altLang="ja-JP" sz="1100">
                <a:solidFill>
                  <a:srgbClr val="C1651C"/>
                </a:solidFill>
                <a:effectLst/>
                <a:latin typeface="Monaco" pitchFamily="2" charset="0"/>
              </a:rPr>
              <a:t>"Hello Python!"</a:t>
            </a:r>
            <a:r>
              <a:rPr lang="en" altLang="ja-JP" sz="1100">
                <a:solidFill>
                  <a:srgbClr val="F2F2F2"/>
                </a:solidFill>
                <a:effectLst/>
                <a:latin typeface="Monaco" pitchFamily="2" charset="0"/>
              </a:rPr>
              <a:t>)</a:t>
            </a:r>
            <a:endParaRPr lang="en" altLang="ja-JP" sz="1100">
              <a:solidFill>
                <a:srgbClr val="C1651C"/>
              </a:solidFill>
              <a:effectLst/>
              <a:latin typeface="Monaco" pitchFamily="2" charset="0"/>
            </a:endParaRPr>
          </a:p>
          <a:p>
            <a:r>
              <a:rPr lang="en" altLang="ja-JP" sz="1100">
                <a:solidFill>
                  <a:srgbClr val="F2F2F2"/>
                </a:solidFill>
                <a:effectLst/>
                <a:latin typeface="Monaco" pitchFamily="2" charset="0"/>
              </a:rPr>
              <a:t>Hello Python!</a:t>
            </a:r>
          </a:p>
          <a:p>
            <a:br>
              <a:rPr lang="en" altLang="ja-JP" sz="1100">
                <a:solidFill>
                  <a:srgbClr val="F2F2F2"/>
                </a:solidFill>
                <a:effectLst/>
                <a:latin typeface="Monaco" pitchFamily="2" charset="0"/>
              </a:rPr>
            </a:br>
            <a:endParaRPr lang="en" altLang="ja-JP" sz="1100">
              <a:solidFill>
                <a:srgbClr val="F2F2F2"/>
              </a:solidFill>
              <a:effectLst/>
              <a:latin typeface="Monaco" pitchFamily="2" charset="0"/>
            </a:endParaRPr>
          </a:p>
          <a:p>
            <a:r>
              <a:rPr lang="en" altLang="ja-JP" sz="1100">
                <a:solidFill>
                  <a:srgbClr val="2D961E"/>
                </a:solidFill>
                <a:effectLst/>
                <a:latin typeface="Monaco" pitchFamily="2" charset="0"/>
              </a:rPr>
              <a:t>In [</a:t>
            </a:r>
            <a:r>
              <a:rPr lang="en" altLang="ja-JP" sz="1100">
                <a:solidFill>
                  <a:srgbClr val="2FE71A"/>
                </a:solidFill>
                <a:effectLst/>
                <a:latin typeface="Monaco" pitchFamily="2" charset="0"/>
              </a:rPr>
              <a:t>2</a:t>
            </a:r>
            <a:r>
              <a:rPr lang="en" altLang="ja-JP" sz="1100">
                <a:solidFill>
                  <a:srgbClr val="2D961E"/>
                </a:solidFill>
                <a:effectLst/>
                <a:latin typeface="Monaco" pitchFamily="2" charset="0"/>
              </a:rPr>
              <a:t>]: for</a:t>
            </a:r>
            <a:r>
              <a:rPr lang="en" altLang="ja-JP" sz="1100">
                <a:solidFill>
                  <a:srgbClr val="F2F2F2"/>
                </a:solidFill>
                <a:effectLst/>
                <a:latin typeface="Monaco" pitchFamily="2" charset="0"/>
              </a:rPr>
              <a:t> i </a:t>
            </a:r>
            <a:r>
              <a:rPr lang="en" altLang="ja-JP" sz="1100">
                <a:solidFill>
                  <a:srgbClr val="C200FF"/>
                </a:solidFill>
                <a:effectLst/>
                <a:latin typeface="Monaco" pitchFamily="2" charset="0"/>
              </a:rPr>
              <a:t>in</a:t>
            </a:r>
            <a:r>
              <a:rPr lang="en" altLang="ja-JP" sz="1100">
                <a:solidFill>
                  <a:srgbClr val="F2F2F2"/>
                </a:solidFill>
                <a:effectLst/>
                <a:latin typeface="Monaco" pitchFamily="2" charset="0"/>
              </a:rPr>
              <a:t> [</a:t>
            </a:r>
            <a:r>
              <a:rPr lang="en" altLang="ja-JP" sz="1100">
                <a:solidFill>
                  <a:srgbClr val="2D961E"/>
                </a:solidFill>
                <a:effectLst/>
                <a:latin typeface="Monaco" pitchFamily="2" charset="0"/>
              </a:rPr>
              <a:t>1</a:t>
            </a:r>
            <a:r>
              <a:rPr lang="en" altLang="ja-JP" sz="1100">
                <a:solidFill>
                  <a:srgbClr val="F2F2F2"/>
                </a:solidFill>
                <a:effectLst/>
                <a:latin typeface="Monaco" pitchFamily="2" charset="0"/>
              </a:rPr>
              <a:t>,</a:t>
            </a:r>
            <a:r>
              <a:rPr lang="en" altLang="ja-JP" sz="1100">
                <a:solidFill>
                  <a:srgbClr val="2D961E"/>
                </a:solidFill>
                <a:effectLst/>
                <a:latin typeface="Monaco" pitchFamily="2" charset="0"/>
              </a:rPr>
              <a:t>2</a:t>
            </a:r>
            <a:r>
              <a:rPr lang="en" altLang="ja-JP" sz="1100">
                <a:solidFill>
                  <a:srgbClr val="F2F2F2"/>
                </a:solidFill>
                <a:effectLst/>
                <a:latin typeface="Monaco" pitchFamily="2" charset="0"/>
              </a:rPr>
              <a:t>,</a:t>
            </a:r>
            <a:r>
              <a:rPr lang="en" altLang="ja-JP" sz="1100">
                <a:solidFill>
                  <a:srgbClr val="2D961E"/>
                </a:solidFill>
                <a:effectLst/>
                <a:latin typeface="Monaco" pitchFamily="2" charset="0"/>
              </a:rPr>
              <a:t>3</a:t>
            </a:r>
            <a:r>
              <a:rPr lang="en" altLang="ja-JP" sz="1100">
                <a:solidFill>
                  <a:srgbClr val="F2F2F2"/>
                </a:solidFill>
                <a:effectLst/>
                <a:latin typeface="Monaco" pitchFamily="2" charset="0"/>
              </a:rPr>
              <a:t>]:</a:t>
            </a:r>
            <a:endParaRPr lang="en" altLang="ja-JP" sz="1100">
              <a:solidFill>
                <a:srgbClr val="2D961E"/>
              </a:solidFill>
              <a:effectLst/>
              <a:latin typeface="Monaco" pitchFamily="2" charset="0"/>
            </a:endParaRPr>
          </a:p>
          <a:p>
            <a:r>
              <a:rPr lang="en" altLang="ja-JP" sz="1100">
                <a:solidFill>
                  <a:srgbClr val="2D961E"/>
                </a:solidFill>
                <a:effectLst/>
                <a:latin typeface="Monaco" pitchFamily="2" charset="0"/>
              </a:rPr>
              <a:t>   ...: </a:t>
            </a:r>
            <a:r>
              <a:rPr lang="en" altLang="ja-JP" sz="1100">
                <a:solidFill>
                  <a:srgbClr val="F2F2F2"/>
                </a:solidFill>
                <a:effectLst/>
                <a:latin typeface="Monaco" pitchFamily="2" charset="0"/>
              </a:rPr>
              <a:t>    </a:t>
            </a:r>
            <a:r>
              <a:rPr lang="en" altLang="ja-JP" sz="1100">
                <a:solidFill>
                  <a:srgbClr val="2D961E"/>
                </a:solidFill>
                <a:effectLst/>
                <a:latin typeface="Monaco" pitchFamily="2" charset="0"/>
              </a:rPr>
              <a:t>print</a:t>
            </a:r>
            <a:r>
              <a:rPr lang="en" altLang="ja-JP" sz="1100">
                <a:solidFill>
                  <a:srgbClr val="F2F2F2"/>
                </a:solidFill>
                <a:effectLst/>
                <a:latin typeface="Monaco" pitchFamily="2" charset="0"/>
              </a:rPr>
              <a:t>(i)</a:t>
            </a:r>
            <a:endParaRPr lang="en" altLang="ja-JP" sz="1100">
              <a:solidFill>
                <a:srgbClr val="2D961E"/>
              </a:solidFill>
              <a:effectLst/>
              <a:latin typeface="Monaco" pitchFamily="2" charset="0"/>
            </a:endParaRPr>
          </a:p>
          <a:p>
            <a:r>
              <a:rPr lang="en" altLang="ja-JP" sz="1100">
                <a:solidFill>
                  <a:srgbClr val="2D961E"/>
                </a:solidFill>
                <a:effectLst/>
                <a:latin typeface="Monaco" pitchFamily="2" charset="0"/>
              </a:rPr>
              <a:t>   ...: </a:t>
            </a:r>
            <a:r>
              <a:rPr lang="en" altLang="ja-JP" sz="1100">
                <a:solidFill>
                  <a:srgbClr val="F2F2F2"/>
                </a:solidFill>
                <a:effectLst/>
                <a:latin typeface="Monaco" pitchFamily="2" charset="0"/>
              </a:rPr>
              <a:t>    </a:t>
            </a:r>
            <a:endParaRPr lang="en" altLang="ja-JP" sz="1100">
              <a:solidFill>
                <a:srgbClr val="2D961E"/>
              </a:solidFill>
              <a:effectLst/>
              <a:latin typeface="Monaco" pitchFamily="2" charset="0"/>
            </a:endParaRPr>
          </a:p>
          <a:p>
            <a:r>
              <a:rPr lang="en" altLang="ja-JP" sz="1100">
                <a:solidFill>
                  <a:srgbClr val="F2F2F2"/>
                </a:solidFill>
                <a:effectLst/>
                <a:latin typeface="Monaco" pitchFamily="2" charset="0"/>
              </a:rPr>
              <a:t>1</a:t>
            </a:r>
          </a:p>
          <a:p>
            <a:r>
              <a:rPr lang="en" altLang="ja-JP" sz="1100">
                <a:solidFill>
                  <a:srgbClr val="F2F2F2"/>
                </a:solidFill>
                <a:effectLst/>
                <a:latin typeface="Monaco" pitchFamily="2" charset="0"/>
              </a:rPr>
              <a:t>2</a:t>
            </a:r>
          </a:p>
          <a:p>
            <a:r>
              <a:rPr lang="en" altLang="ja-JP" sz="1100">
                <a:solidFill>
                  <a:srgbClr val="F2F2F2"/>
                </a:solidFill>
                <a:effectLst/>
                <a:latin typeface="Monaco" pitchFamily="2" charset="0"/>
              </a:rPr>
              <a:t>3</a:t>
            </a:r>
          </a:p>
        </p:txBody>
      </p:sp>
      <p:sp>
        <p:nvSpPr>
          <p:cNvPr id="20" name="右大かっこ 19">
            <a:extLst>
              <a:ext uri="{FF2B5EF4-FFF2-40B4-BE49-F238E27FC236}">
                <a16:creationId xmlns:a16="http://schemas.microsoft.com/office/drawing/2014/main" id="{2CD58CB0-D233-0D4F-9E32-6181EC1DBB6C}"/>
              </a:ext>
            </a:extLst>
          </p:cNvPr>
          <p:cNvSpPr/>
          <p:nvPr/>
        </p:nvSpPr>
        <p:spPr>
          <a:xfrm>
            <a:off x="6156176" y="2348880"/>
            <a:ext cx="144016" cy="432048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右大かっこ 20">
            <a:extLst>
              <a:ext uri="{FF2B5EF4-FFF2-40B4-BE49-F238E27FC236}">
                <a16:creationId xmlns:a16="http://schemas.microsoft.com/office/drawing/2014/main" id="{6E3D44E4-7DA5-D243-93FC-0C4B63B5EE06}"/>
              </a:ext>
            </a:extLst>
          </p:cNvPr>
          <p:cNvSpPr/>
          <p:nvPr/>
        </p:nvSpPr>
        <p:spPr>
          <a:xfrm>
            <a:off x="6156176" y="2924944"/>
            <a:ext cx="144016" cy="432048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C8F74515-2662-E34E-B0C1-6DB717E91465}"/>
              </a:ext>
            </a:extLst>
          </p:cNvPr>
          <p:cNvSpPr txBox="1"/>
          <p:nvPr/>
        </p:nvSpPr>
        <p:spPr>
          <a:xfrm>
            <a:off x="6948264" y="238023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入力</a:t>
            </a: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67A238B9-79BC-7D4B-A13E-FB088F94E5BB}"/>
              </a:ext>
            </a:extLst>
          </p:cNvPr>
          <p:cNvSpPr txBox="1"/>
          <p:nvPr/>
        </p:nvSpPr>
        <p:spPr>
          <a:xfrm>
            <a:off x="6948264" y="295630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実行結果</a:t>
            </a:r>
          </a:p>
        </p:txBody>
      </p:sp>
      <p:cxnSp>
        <p:nvCxnSpPr>
          <p:cNvPr id="25" name="直線矢印コネクタ 24">
            <a:extLst>
              <a:ext uri="{FF2B5EF4-FFF2-40B4-BE49-F238E27FC236}">
                <a16:creationId xmlns:a16="http://schemas.microsoft.com/office/drawing/2014/main" id="{46D7EA5B-5FE1-BD4A-9991-E33203BEA7CB}"/>
              </a:ext>
            </a:extLst>
          </p:cNvPr>
          <p:cNvCxnSpPr>
            <a:stCxn id="22" idx="1"/>
            <a:endCxn id="20" idx="2"/>
          </p:cNvCxnSpPr>
          <p:nvPr/>
        </p:nvCxnSpPr>
        <p:spPr>
          <a:xfrm flipH="1">
            <a:off x="6300192" y="2564904"/>
            <a:ext cx="648072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矢印コネクタ 26">
            <a:extLst>
              <a:ext uri="{FF2B5EF4-FFF2-40B4-BE49-F238E27FC236}">
                <a16:creationId xmlns:a16="http://schemas.microsoft.com/office/drawing/2014/main" id="{7CACCBA9-26F7-504F-B939-EC6AD69D70EC}"/>
              </a:ext>
            </a:extLst>
          </p:cNvPr>
          <p:cNvCxnSpPr>
            <a:cxnSpLocks/>
            <a:stCxn id="23" idx="1"/>
            <a:endCxn id="21" idx="2"/>
          </p:cNvCxnSpPr>
          <p:nvPr/>
        </p:nvCxnSpPr>
        <p:spPr>
          <a:xfrm flipH="1">
            <a:off x="6300192" y="3140968"/>
            <a:ext cx="648072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72194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8F0349B4-7360-8640-9EA5-326D77EE4A03}"/>
              </a:ext>
            </a:extLst>
          </p:cNvPr>
          <p:cNvSpPr txBox="1"/>
          <p:nvPr/>
        </p:nvSpPr>
        <p:spPr>
          <a:xfrm>
            <a:off x="1763688" y="188640"/>
            <a:ext cx="33258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/>
              <a:t>Jupyter Notebook</a:t>
            </a:r>
            <a:r>
              <a:rPr kumimoji="1" lang="ja-JP" altLang="en-US" sz="2000"/>
              <a:t>を使う方法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3DB7C1D5-3DF9-0045-8B11-325016596A22}"/>
              </a:ext>
            </a:extLst>
          </p:cNvPr>
          <p:cNvSpPr txBox="1"/>
          <p:nvPr/>
        </p:nvSpPr>
        <p:spPr>
          <a:xfrm>
            <a:off x="539552" y="692696"/>
            <a:ext cx="61926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/>
              <a:t>Jupyter Notebook</a:t>
            </a:r>
            <a:r>
              <a:rPr kumimoji="1" lang="ja-JP" altLang="en-US"/>
              <a:t>を実行すると、ブラウザが起動するので「</a:t>
            </a:r>
            <a:r>
              <a:rPr kumimoji="1" lang="en-US" altLang="ja-JP"/>
              <a:t>New</a:t>
            </a:r>
            <a:r>
              <a:rPr kumimoji="1" lang="ja-JP" altLang="en-US"/>
              <a:t>」から</a:t>
            </a:r>
            <a:r>
              <a:rPr lang="ja-JP" altLang="en-US"/>
              <a:t>「</a:t>
            </a:r>
            <a:r>
              <a:rPr lang="en-US" altLang="ja-JP"/>
              <a:t>Python3</a:t>
            </a:r>
            <a:r>
              <a:rPr lang="ja-JP" altLang="en-US"/>
              <a:t>」を選ぶ</a:t>
            </a:r>
            <a:endParaRPr lang="en-US" altLang="ja-JP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69E54BA4-6BF7-F548-A707-D9324EF7C5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1412776"/>
            <a:ext cx="4608512" cy="1680125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CD4C666B-6E39-BF46-AAFB-D19F3046D5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3933056"/>
            <a:ext cx="4536504" cy="1508178"/>
          </a:xfrm>
          <a:prstGeom prst="rect">
            <a:avLst/>
          </a:prstGeom>
        </p:spPr>
      </p:pic>
      <p:sp>
        <p:nvSpPr>
          <p:cNvPr id="6" name="円/楕円 5">
            <a:extLst>
              <a:ext uri="{FF2B5EF4-FFF2-40B4-BE49-F238E27FC236}">
                <a16:creationId xmlns:a16="http://schemas.microsoft.com/office/drawing/2014/main" id="{AFAF3980-AA88-4044-B7E7-80AD296F64B4}"/>
              </a:ext>
            </a:extLst>
          </p:cNvPr>
          <p:cNvSpPr/>
          <p:nvPr/>
        </p:nvSpPr>
        <p:spPr>
          <a:xfrm>
            <a:off x="5436096" y="1916832"/>
            <a:ext cx="360040" cy="28803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右矢印 6">
            <a:extLst>
              <a:ext uri="{FF2B5EF4-FFF2-40B4-BE49-F238E27FC236}">
                <a16:creationId xmlns:a16="http://schemas.microsoft.com/office/drawing/2014/main" id="{2F89ECCB-10FA-9541-9E2F-177C7498F1AC}"/>
              </a:ext>
            </a:extLst>
          </p:cNvPr>
          <p:cNvSpPr/>
          <p:nvPr/>
        </p:nvSpPr>
        <p:spPr>
          <a:xfrm rot="5400000">
            <a:off x="3239852" y="3032956"/>
            <a:ext cx="360040" cy="288032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322629FE-468D-7241-8BC8-A1E811D19A22}"/>
              </a:ext>
            </a:extLst>
          </p:cNvPr>
          <p:cNvSpPr txBox="1"/>
          <p:nvPr/>
        </p:nvSpPr>
        <p:spPr>
          <a:xfrm>
            <a:off x="539552" y="3429000"/>
            <a:ext cx="6186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/>
              <a:t>ノートブックが立ち上がるので、コードやメモを記述する</a:t>
            </a:r>
            <a:endParaRPr kumimoji="1" lang="ja-JP" altLang="en-US"/>
          </a:p>
        </p:txBody>
      </p:sp>
      <p:sp>
        <p:nvSpPr>
          <p:cNvPr id="9" name="右大かっこ 8">
            <a:extLst>
              <a:ext uri="{FF2B5EF4-FFF2-40B4-BE49-F238E27FC236}">
                <a16:creationId xmlns:a16="http://schemas.microsoft.com/office/drawing/2014/main" id="{F4A371CB-6CE5-9740-8DDD-5AD3012E0FE0}"/>
              </a:ext>
            </a:extLst>
          </p:cNvPr>
          <p:cNvSpPr/>
          <p:nvPr/>
        </p:nvSpPr>
        <p:spPr>
          <a:xfrm>
            <a:off x="4788024" y="4045714"/>
            <a:ext cx="72008" cy="216024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右大かっこ 9">
            <a:extLst>
              <a:ext uri="{FF2B5EF4-FFF2-40B4-BE49-F238E27FC236}">
                <a16:creationId xmlns:a16="http://schemas.microsoft.com/office/drawing/2014/main" id="{5A5C3B22-7839-8D4A-8F1C-C7238426ACD9}"/>
              </a:ext>
            </a:extLst>
          </p:cNvPr>
          <p:cNvSpPr/>
          <p:nvPr/>
        </p:nvSpPr>
        <p:spPr>
          <a:xfrm>
            <a:off x="5004048" y="4257092"/>
            <a:ext cx="72008" cy="1080120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93DAB7BE-787D-774D-B6DE-B508B924A63A}"/>
              </a:ext>
            </a:extLst>
          </p:cNvPr>
          <p:cNvSpPr txBox="1"/>
          <p:nvPr/>
        </p:nvSpPr>
        <p:spPr>
          <a:xfrm>
            <a:off x="5580112" y="396906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コード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AD91BCBC-6519-3D42-A30E-21175FA87037}"/>
              </a:ext>
            </a:extLst>
          </p:cNvPr>
          <p:cNvSpPr txBox="1"/>
          <p:nvPr/>
        </p:nvSpPr>
        <p:spPr>
          <a:xfrm>
            <a:off x="5580112" y="461248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ノート</a:t>
            </a:r>
          </a:p>
        </p:txBody>
      </p:sp>
      <p:cxnSp>
        <p:nvCxnSpPr>
          <p:cNvPr id="13" name="直線矢印コネクタ 12">
            <a:extLst>
              <a:ext uri="{FF2B5EF4-FFF2-40B4-BE49-F238E27FC236}">
                <a16:creationId xmlns:a16="http://schemas.microsoft.com/office/drawing/2014/main" id="{FE795D05-7CF3-8040-9022-5DEF4841417A}"/>
              </a:ext>
            </a:extLst>
          </p:cNvPr>
          <p:cNvCxnSpPr>
            <a:cxnSpLocks/>
            <a:stCxn id="11" idx="1"/>
            <a:endCxn id="9" idx="2"/>
          </p:cNvCxnSpPr>
          <p:nvPr/>
        </p:nvCxnSpPr>
        <p:spPr>
          <a:xfrm flipH="1">
            <a:off x="4860032" y="4153726"/>
            <a:ext cx="720080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矢印コネクタ 13">
            <a:extLst>
              <a:ext uri="{FF2B5EF4-FFF2-40B4-BE49-F238E27FC236}">
                <a16:creationId xmlns:a16="http://schemas.microsoft.com/office/drawing/2014/main" id="{3B3FB403-F01E-8E4C-85BC-D24572755848}"/>
              </a:ext>
            </a:extLst>
          </p:cNvPr>
          <p:cNvCxnSpPr>
            <a:cxnSpLocks/>
            <a:stCxn id="12" idx="1"/>
            <a:endCxn id="10" idx="2"/>
          </p:cNvCxnSpPr>
          <p:nvPr/>
        </p:nvCxnSpPr>
        <p:spPr>
          <a:xfrm flipH="1">
            <a:off x="5076056" y="4797152"/>
            <a:ext cx="504056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5DE5BC07-DF11-8A48-A9C8-986E5D18EFAB}"/>
              </a:ext>
            </a:extLst>
          </p:cNvPr>
          <p:cNvSpPr txBox="1"/>
          <p:nvPr/>
        </p:nvSpPr>
        <p:spPr>
          <a:xfrm>
            <a:off x="1403648" y="5487198"/>
            <a:ext cx="35679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気軽に使える</a:t>
            </a:r>
            <a:endParaRPr kumimoji="1" lang="en-US" altLang="ja-JP" dirty="0"/>
          </a:p>
          <a:p>
            <a:r>
              <a:rPr lang="ja-JP" altLang="en-US" dirty="0"/>
              <a:t>タブ補完などが効く</a:t>
            </a:r>
            <a:endParaRPr kumimoji="1" lang="en-US" altLang="ja-JP" dirty="0"/>
          </a:p>
        </p:txBody>
      </p:sp>
      <p:pic>
        <p:nvPicPr>
          <p:cNvPr id="25" name="図 24">
            <a:extLst>
              <a:ext uri="{FF2B5EF4-FFF2-40B4-BE49-F238E27FC236}">
                <a16:creationId xmlns:a16="http://schemas.microsoft.com/office/drawing/2014/main" id="{BC7E0C5D-F3C9-DA44-9EE2-922E94993F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576" y="5487198"/>
            <a:ext cx="584200" cy="569595"/>
          </a:xfrm>
          <a:prstGeom prst="rect">
            <a:avLst/>
          </a:prstGeom>
        </p:spPr>
      </p:pic>
      <p:pic>
        <p:nvPicPr>
          <p:cNvPr id="26" name="図 25">
            <a:extLst>
              <a:ext uri="{FF2B5EF4-FFF2-40B4-BE49-F238E27FC236}">
                <a16:creationId xmlns:a16="http://schemas.microsoft.com/office/drawing/2014/main" id="{44E2FC88-F663-744E-9A9E-B6F347D279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5576" y="6178719"/>
            <a:ext cx="584200" cy="569595"/>
          </a:xfrm>
          <a:prstGeom prst="rect">
            <a:avLst/>
          </a:prstGeom>
        </p:spPr>
      </p:pic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9CC367B8-D2A3-D542-A524-9E831904AF5E}"/>
              </a:ext>
            </a:extLst>
          </p:cNvPr>
          <p:cNvSpPr txBox="1"/>
          <p:nvPr/>
        </p:nvSpPr>
        <p:spPr>
          <a:xfrm>
            <a:off x="1403648" y="6309320"/>
            <a:ext cx="2880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慣れないと混乱するかも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3430459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C1B1BDC9-6147-6048-B466-BAE5BAE8C6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3888" y="2276872"/>
            <a:ext cx="1133118" cy="1388624"/>
          </a:xfrm>
          <a:prstGeom prst="rect">
            <a:avLst/>
          </a:prstGeom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AA6EF588-D927-2649-BD16-383CDF8750A4}"/>
              </a:ext>
            </a:extLst>
          </p:cNvPr>
          <p:cNvSpPr txBox="1"/>
          <p:nvPr/>
        </p:nvSpPr>
        <p:spPr>
          <a:xfrm>
            <a:off x="3203848" y="332656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機械語による指示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04DD01A8-1E21-E645-B740-D16A3A1630F1}"/>
              </a:ext>
            </a:extLst>
          </p:cNvPr>
          <p:cNvSpPr/>
          <p:nvPr/>
        </p:nvSpPr>
        <p:spPr>
          <a:xfrm>
            <a:off x="1763688" y="1556792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10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8DEC9CE-094C-0F43-8B56-9491EE7D9223}"/>
              </a:ext>
            </a:extLst>
          </p:cNvPr>
          <p:cNvSpPr/>
          <p:nvPr/>
        </p:nvSpPr>
        <p:spPr>
          <a:xfrm>
            <a:off x="1763688" y="1916832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20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546CB97F-E0C2-3641-8F6A-475FB9BC930F}"/>
              </a:ext>
            </a:extLst>
          </p:cNvPr>
          <p:cNvSpPr/>
          <p:nvPr/>
        </p:nvSpPr>
        <p:spPr>
          <a:xfrm>
            <a:off x="1763688" y="2276872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BEC0B51F-52AB-C04F-B19D-D081294864AA}"/>
              </a:ext>
            </a:extLst>
          </p:cNvPr>
          <p:cNvSpPr/>
          <p:nvPr/>
        </p:nvSpPr>
        <p:spPr>
          <a:xfrm>
            <a:off x="1763688" y="2636912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5F19B26D-E2F8-6C4A-AED8-0C9089B4DA8F}"/>
              </a:ext>
            </a:extLst>
          </p:cNvPr>
          <p:cNvSpPr/>
          <p:nvPr/>
        </p:nvSpPr>
        <p:spPr>
          <a:xfrm>
            <a:off x="1763688" y="2996952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61C620B7-FE0F-764B-940A-877C703FA691}"/>
              </a:ext>
            </a:extLst>
          </p:cNvPr>
          <p:cNvSpPr/>
          <p:nvPr/>
        </p:nvSpPr>
        <p:spPr>
          <a:xfrm>
            <a:off x="1763688" y="3356992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9A603C44-08A1-E54D-9FBF-39CA770D818A}"/>
              </a:ext>
            </a:extLst>
          </p:cNvPr>
          <p:cNvSpPr txBox="1"/>
          <p:nvPr/>
        </p:nvSpPr>
        <p:spPr>
          <a:xfrm>
            <a:off x="971600" y="1556792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0</a:t>
            </a:r>
            <a:r>
              <a:rPr lang="ja-JP" altLang="en-US"/>
              <a:t>番地</a:t>
            </a:r>
            <a:endParaRPr kumimoji="1" lang="ja-JP" altLang="en-US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796CA000-24A3-3441-AD20-560B0D4D6988}"/>
              </a:ext>
            </a:extLst>
          </p:cNvPr>
          <p:cNvSpPr txBox="1"/>
          <p:nvPr/>
        </p:nvSpPr>
        <p:spPr>
          <a:xfrm>
            <a:off x="971600" y="1916832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1</a:t>
            </a:r>
            <a:r>
              <a:rPr lang="ja-JP" altLang="en-US"/>
              <a:t>番地</a:t>
            </a:r>
            <a:endParaRPr kumimoji="1" lang="ja-JP" altLang="en-US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2228D74A-4EBE-0F44-BDE5-D6F7729ABBFD}"/>
              </a:ext>
            </a:extLst>
          </p:cNvPr>
          <p:cNvSpPr txBox="1"/>
          <p:nvPr/>
        </p:nvSpPr>
        <p:spPr>
          <a:xfrm>
            <a:off x="971600" y="2276872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2</a:t>
            </a:r>
            <a:r>
              <a:rPr lang="ja-JP" altLang="en-US"/>
              <a:t>番地</a:t>
            </a:r>
            <a:endParaRPr kumimoji="1" lang="ja-JP" altLang="en-US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BA54F360-9896-C94B-B5E1-BE06F549D117}"/>
              </a:ext>
            </a:extLst>
          </p:cNvPr>
          <p:cNvSpPr txBox="1"/>
          <p:nvPr/>
        </p:nvSpPr>
        <p:spPr>
          <a:xfrm>
            <a:off x="971600" y="2636912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3</a:t>
            </a:r>
            <a:r>
              <a:rPr lang="ja-JP" altLang="en-US"/>
              <a:t>番地</a:t>
            </a:r>
            <a:endParaRPr kumimoji="1" lang="ja-JP" altLang="en-US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1E11BFA2-1AB2-A34B-975B-88A09940E97F}"/>
              </a:ext>
            </a:extLst>
          </p:cNvPr>
          <p:cNvSpPr txBox="1"/>
          <p:nvPr/>
        </p:nvSpPr>
        <p:spPr>
          <a:xfrm>
            <a:off x="971600" y="2996952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4</a:t>
            </a:r>
            <a:r>
              <a:rPr lang="ja-JP" altLang="en-US"/>
              <a:t>番地</a:t>
            </a:r>
            <a:endParaRPr kumimoji="1" lang="ja-JP" altLang="en-US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BEE093D5-9639-7D43-A962-312A0EDFD8C7}"/>
              </a:ext>
            </a:extLst>
          </p:cNvPr>
          <p:cNvSpPr txBox="1"/>
          <p:nvPr/>
        </p:nvSpPr>
        <p:spPr>
          <a:xfrm>
            <a:off x="971600" y="3356992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/>
              <a:t>5</a:t>
            </a:r>
            <a:r>
              <a:rPr lang="ja-JP" altLang="en-US"/>
              <a:t>番地</a:t>
            </a:r>
            <a:endParaRPr kumimoji="1" lang="ja-JP" altLang="en-US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C7E592D3-11D2-3B44-BF16-F689D25D5BF8}"/>
              </a:ext>
            </a:extLst>
          </p:cNvPr>
          <p:cNvSpPr txBox="1"/>
          <p:nvPr/>
        </p:nvSpPr>
        <p:spPr>
          <a:xfrm>
            <a:off x="1547664" y="836712"/>
            <a:ext cx="5152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「</a:t>
            </a:r>
            <a:r>
              <a:rPr kumimoji="1" lang="en-US" altLang="ja-JP"/>
              <a:t>0</a:t>
            </a:r>
            <a:r>
              <a:rPr kumimoji="1" lang="ja-JP" altLang="en-US"/>
              <a:t>番地と</a:t>
            </a:r>
            <a:r>
              <a:rPr kumimoji="1" lang="en-US" altLang="ja-JP"/>
              <a:t>1</a:t>
            </a:r>
            <a:r>
              <a:rPr kumimoji="1" lang="ja-JP" altLang="en-US"/>
              <a:t>番地の値を足して</a:t>
            </a:r>
            <a:r>
              <a:rPr kumimoji="1" lang="en-US" altLang="ja-JP"/>
              <a:t>2</a:t>
            </a:r>
            <a:r>
              <a:rPr kumimoji="1" lang="ja-JP" altLang="en-US"/>
              <a:t>番地に書き込め」</a:t>
            </a:r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FE36E084-F715-E844-BFF9-ABC42B79F9AC}"/>
              </a:ext>
            </a:extLst>
          </p:cNvPr>
          <p:cNvSpPr/>
          <p:nvPr/>
        </p:nvSpPr>
        <p:spPr>
          <a:xfrm>
            <a:off x="5364088" y="1556792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10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FE3DDF41-CBA0-F948-A242-C83DF4F68E2D}"/>
              </a:ext>
            </a:extLst>
          </p:cNvPr>
          <p:cNvSpPr/>
          <p:nvPr/>
        </p:nvSpPr>
        <p:spPr>
          <a:xfrm>
            <a:off x="5364088" y="1916832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20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6CF43549-22FE-1742-9278-A4D8BFF6CD42}"/>
              </a:ext>
            </a:extLst>
          </p:cNvPr>
          <p:cNvSpPr/>
          <p:nvPr/>
        </p:nvSpPr>
        <p:spPr>
          <a:xfrm>
            <a:off x="5364088" y="2276872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rgbClr val="FF0000"/>
                </a:solidFill>
              </a:rPr>
              <a:t>30</a:t>
            </a:r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9B365647-B1A7-7241-ABB9-F433D83F59CB}"/>
              </a:ext>
            </a:extLst>
          </p:cNvPr>
          <p:cNvSpPr/>
          <p:nvPr/>
        </p:nvSpPr>
        <p:spPr>
          <a:xfrm>
            <a:off x="5364088" y="2636912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68B03712-A7EC-C445-80E0-AE2F3717F44A}"/>
              </a:ext>
            </a:extLst>
          </p:cNvPr>
          <p:cNvSpPr/>
          <p:nvPr/>
        </p:nvSpPr>
        <p:spPr>
          <a:xfrm>
            <a:off x="5364088" y="2996952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F04630F8-9F76-7C4D-8E57-7EAD6FB14F92}"/>
              </a:ext>
            </a:extLst>
          </p:cNvPr>
          <p:cNvSpPr/>
          <p:nvPr/>
        </p:nvSpPr>
        <p:spPr>
          <a:xfrm>
            <a:off x="5364088" y="3356992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B14E4D88-8573-F148-92BF-07E9365D051F}"/>
              </a:ext>
            </a:extLst>
          </p:cNvPr>
          <p:cNvSpPr txBox="1"/>
          <p:nvPr/>
        </p:nvSpPr>
        <p:spPr>
          <a:xfrm>
            <a:off x="6804248" y="1556792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0</a:t>
            </a:r>
            <a:r>
              <a:rPr lang="ja-JP" altLang="en-US"/>
              <a:t>番地</a:t>
            </a:r>
            <a:endParaRPr kumimoji="1" lang="ja-JP" altLang="en-US"/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9EB8A1A8-0EEC-504C-AC62-C86AA30CA2B8}"/>
              </a:ext>
            </a:extLst>
          </p:cNvPr>
          <p:cNvSpPr txBox="1"/>
          <p:nvPr/>
        </p:nvSpPr>
        <p:spPr>
          <a:xfrm>
            <a:off x="6804248" y="1916832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1</a:t>
            </a:r>
            <a:r>
              <a:rPr lang="ja-JP" altLang="en-US"/>
              <a:t>番地</a:t>
            </a:r>
            <a:endParaRPr kumimoji="1" lang="ja-JP" altLang="en-US"/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E9EB3D89-01D4-8645-A55E-B92618637148}"/>
              </a:ext>
            </a:extLst>
          </p:cNvPr>
          <p:cNvSpPr txBox="1"/>
          <p:nvPr/>
        </p:nvSpPr>
        <p:spPr>
          <a:xfrm>
            <a:off x="6804248" y="2276872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2</a:t>
            </a:r>
            <a:r>
              <a:rPr lang="ja-JP" altLang="en-US"/>
              <a:t>番地</a:t>
            </a:r>
            <a:endParaRPr kumimoji="1" lang="ja-JP" altLang="en-US"/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2908423C-9EA5-824F-815C-314E6DFA69D5}"/>
              </a:ext>
            </a:extLst>
          </p:cNvPr>
          <p:cNvSpPr txBox="1"/>
          <p:nvPr/>
        </p:nvSpPr>
        <p:spPr>
          <a:xfrm>
            <a:off x="6804248" y="2636912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3</a:t>
            </a:r>
            <a:r>
              <a:rPr lang="ja-JP" altLang="en-US"/>
              <a:t>番地</a:t>
            </a:r>
            <a:endParaRPr kumimoji="1" lang="ja-JP" altLang="en-US"/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276CB4A3-ACAE-4547-8FA3-0F6552C4DA6D}"/>
              </a:ext>
            </a:extLst>
          </p:cNvPr>
          <p:cNvSpPr txBox="1"/>
          <p:nvPr/>
        </p:nvSpPr>
        <p:spPr>
          <a:xfrm>
            <a:off x="6804248" y="2996952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4</a:t>
            </a:r>
            <a:r>
              <a:rPr lang="ja-JP" altLang="en-US"/>
              <a:t>番地</a:t>
            </a:r>
            <a:endParaRPr kumimoji="1" lang="ja-JP" altLang="en-US"/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66000501-F4D7-9749-8711-BB3DAAFC1E23}"/>
              </a:ext>
            </a:extLst>
          </p:cNvPr>
          <p:cNvSpPr txBox="1"/>
          <p:nvPr/>
        </p:nvSpPr>
        <p:spPr>
          <a:xfrm>
            <a:off x="6804248" y="3356992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/>
              <a:t>5</a:t>
            </a:r>
            <a:r>
              <a:rPr lang="ja-JP" altLang="en-US"/>
              <a:t>番地</a:t>
            </a:r>
            <a:endParaRPr kumimoji="1" lang="ja-JP" altLang="en-US"/>
          </a:p>
        </p:txBody>
      </p:sp>
      <p:cxnSp>
        <p:nvCxnSpPr>
          <p:cNvPr id="34" name="直線矢印コネクタ 33">
            <a:extLst>
              <a:ext uri="{FF2B5EF4-FFF2-40B4-BE49-F238E27FC236}">
                <a16:creationId xmlns:a16="http://schemas.microsoft.com/office/drawing/2014/main" id="{E1391281-AEC8-A146-8083-39FB7249E4C1}"/>
              </a:ext>
            </a:extLst>
          </p:cNvPr>
          <p:cNvCxnSpPr>
            <a:stCxn id="5" idx="3"/>
          </p:cNvCxnSpPr>
          <p:nvPr/>
        </p:nvCxnSpPr>
        <p:spPr>
          <a:xfrm>
            <a:off x="3203848" y="1736812"/>
            <a:ext cx="576064" cy="3600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矢印コネクタ 35">
            <a:extLst>
              <a:ext uri="{FF2B5EF4-FFF2-40B4-BE49-F238E27FC236}">
                <a16:creationId xmlns:a16="http://schemas.microsoft.com/office/drawing/2014/main" id="{C83D26F4-7101-CD4D-9D09-DE7524C5541E}"/>
              </a:ext>
            </a:extLst>
          </p:cNvPr>
          <p:cNvCxnSpPr>
            <a:stCxn id="6" idx="3"/>
          </p:cNvCxnSpPr>
          <p:nvPr/>
        </p:nvCxnSpPr>
        <p:spPr>
          <a:xfrm flipV="1">
            <a:off x="3203848" y="1916832"/>
            <a:ext cx="576064" cy="18002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B75EBFA2-4D82-A745-B19C-822F402A0830}"/>
              </a:ext>
            </a:extLst>
          </p:cNvPr>
          <p:cNvSpPr txBox="1"/>
          <p:nvPr/>
        </p:nvSpPr>
        <p:spPr>
          <a:xfrm>
            <a:off x="3779912" y="1628800"/>
            <a:ext cx="1117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/>
              <a:t>10+20=30</a:t>
            </a:r>
            <a:endParaRPr kumimoji="1" lang="ja-JP" altLang="en-US"/>
          </a:p>
        </p:txBody>
      </p:sp>
      <p:cxnSp>
        <p:nvCxnSpPr>
          <p:cNvPr id="39" name="直線矢印コネクタ 38">
            <a:extLst>
              <a:ext uri="{FF2B5EF4-FFF2-40B4-BE49-F238E27FC236}">
                <a16:creationId xmlns:a16="http://schemas.microsoft.com/office/drawing/2014/main" id="{03B23C46-6B4C-714D-AA21-DCADF054988F}"/>
              </a:ext>
            </a:extLst>
          </p:cNvPr>
          <p:cNvCxnSpPr>
            <a:stCxn id="37" idx="3"/>
            <a:endCxn id="23" idx="1"/>
          </p:cNvCxnSpPr>
          <p:nvPr/>
        </p:nvCxnSpPr>
        <p:spPr>
          <a:xfrm>
            <a:off x="4897526" y="1813466"/>
            <a:ext cx="466562" cy="64342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10835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BBD4AE7A-F60C-594D-8B62-D6FB4CF0D341}"/>
              </a:ext>
            </a:extLst>
          </p:cNvPr>
          <p:cNvSpPr/>
          <p:nvPr/>
        </p:nvSpPr>
        <p:spPr>
          <a:xfrm>
            <a:off x="1331640" y="2060848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10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B6448C91-07FD-9744-BC11-E04BA2B92864}"/>
              </a:ext>
            </a:extLst>
          </p:cNvPr>
          <p:cNvSpPr/>
          <p:nvPr/>
        </p:nvSpPr>
        <p:spPr>
          <a:xfrm>
            <a:off x="1331640" y="2420888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20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AD502AF2-7E06-4B40-B34C-88C614450B91}"/>
              </a:ext>
            </a:extLst>
          </p:cNvPr>
          <p:cNvSpPr/>
          <p:nvPr/>
        </p:nvSpPr>
        <p:spPr>
          <a:xfrm>
            <a:off x="1331640" y="2780928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EFC0180E-EDCC-8B40-8B3A-6DEB7DBEBF21}"/>
              </a:ext>
            </a:extLst>
          </p:cNvPr>
          <p:cNvSpPr txBox="1"/>
          <p:nvPr/>
        </p:nvSpPr>
        <p:spPr>
          <a:xfrm>
            <a:off x="2771800" y="2060848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0</a:t>
            </a:r>
            <a:r>
              <a:rPr lang="ja-JP" altLang="en-US"/>
              <a:t>番地</a:t>
            </a:r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6AB1EC47-6ECB-1840-B387-74586931DFD2}"/>
              </a:ext>
            </a:extLst>
          </p:cNvPr>
          <p:cNvSpPr txBox="1"/>
          <p:nvPr/>
        </p:nvSpPr>
        <p:spPr>
          <a:xfrm>
            <a:off x="2771800" y="2420888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1</a:t>
            </a:r>
            <a:r>
              <a:rPr lang="ja-JP" altLang="en-US"/>
              <a:t>番地</a:t>
            </a:r>
            <a:endParaRPr kumimoji="1" lang="ja-JP" altLang="en-US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2BD32814-D571-484E-BC3E-8573104E26A6}"/>
              </a:ext>
            </a:extLst>
          </p:cNvPr>
          <p:cNvSpPr txBox="1"/>
          <p:nvPr/>
        </p:nvSpPr>
        <p:spPr>
          <a:xfrm>
            <a:off x="2771800" y="2780928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2</a:t>
            </a:r>
            <a:r>
              <a:rPr lang="ja-JP" altLang="en-US"/>
              <a:t>番地</a:t>
            </a:r>
            <a:endParaRPr kumimoji="1" lang="ja-JP" altLang="en-US"/>
          </a:p>
        </p:txBody>
      </p:sp>
      <p:sp>
        <p:nvSpPr>
          <p:cNvPr id="14" name="1 つの角を切り取った四角形 13">
            <a:extLst>
              <a:ext uri="{FF2B5EF4-FFF2-40B4-BE49-F238E27FC236}">
                <a16:creationId xmlns:a16="http://schemas.microsoft.com/office/drawing/2014/main" id="{007CDF2D-0EAA-EC47-B9C1-920A151CDBA6}"/>
              </a:ext>
            </a:extLst>
          </p:cNvPr>
          <p:cNvSpPr/>
          <p:nvPr/>
        </p:nvSpPr>
        <p:spPr>
          <a:xfrm>
            <a:off x="179512" y="2096852"/>
            <a:ext cx="864096" cy="288032"/>
          </a:xfrm>
          <a:prstGeom prst="snip1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>
                <a:solidFill>
                  <a:schemeClr val="tx1"/>
                </a:solidFill>
              </a:rPr>
              <a:t>a</a:t>
            </a:r>
            <a:endParaRPr kumimoji="1" lang="ja-JP" altLang="en-US" sz="2000">
              <a:solidFill>
                <a:schemeClr val="tx1"/>
              </a:solidFill>
            </a:endParaRPr>
          </a:p>
        </p:txBody>
      </p:sp>
      <p:sp>
        <p:nvSpPr>
          <p:cNvPr id="15" name="1 つの角を切り取った四角形 14">
            <a:extLst>
              <a:ext uri="{FF2B5EF4-FFF2-40B4-BE49-F238E27FC236}">
                <a16:creationId xmlns:a16="http://schemas.microsoft.com/office/drawing/2014/main" id="{B559901E-6B98-064A-B1BB-814123481155}"/>
              </a:ext>
            </a:extLst>
          </p:cNvPr>
          <p:cNvSpPr/>
          <p:nvPr/>
        </p:nvSpPr>
        <p:spPr>
          <a:xfrm>
            <a:off x="179512" y="2456892"/>
            <a:ext cx="864096" cy="288032"/>
          </a:xfrm>
          <a:prstGeom prst="snip1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>
                <a:solidFill>
                  <a:schemeClr val="tx1"/>
                </a:solidFill>
              </a:rPr>
              <a:t>b</a:t>
            </a:r>
            <a:endParaRPr kumimoji="1" lang="ja-JP" altLang="en-US" sz="2000">
              <a:solidFill>
                <a:schemeClr val="tx1"/>
              </a:solidFill>
            </a:endParaRPr>
          </a:p>
        </p:txBody>
      </p:sp>
      <p:cxnSp>
        <p:nvCxnSpPr>
          <p:cNvPr id="17" name="直線矢印コネクタ 16">
            <a:extLst>
              <a:ext uri="{FF2B5EF4-FFF2-40B4-BE49-F238E27FC236}">
                <a16:creationId xmlns:a16="http://schemas.microsoft.com/office/drawing/2014/main" id="{2A56B340-0773-9446-BFE7-524FB0E48B32}"/>
              </a:ext>
            </a:extLst>
          </p:cNvPr>
          <p:cNvCxnSpPr>
            <a:stCxn id="14" idx="0"/>
            <a:endCxn id="2" idx="1"/>
          </p:cNvCxnSpPr>
          <p:nvPr/>
        </p:nvCxnSpPr>
        <p:spPr>
          <a:xfrm>
            <a:off x="1043608" y="2240868"/>
            <a:ext cx="28803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矢印コネクタ 19">
            <a:extLst>
              <a:ext uri="{FF2B5EF4-FFF2-40B4-BE49-F238E27FC236}">
                <a16:creationId xmlns:a16="http://schemas.microsoft.com/office/drawing/2014/main" id="{285DE1DD-FEC1-384C-A7DD-64F8961D2732}"/>
              </a:ext>
            </a:extLst>
          </p:cNvPr>
          <p:cNvCxnSpPr>
            <a:cxnSpLocks/>
            <a:stCxn id="15" idx="0"/>
            <a:endCxn id="3" idx="1"/>
          </p:cNvCxnSpPr>
          <p:nvPr/>
        </p:nvCxnSpPr>
        <p:spPr>
          <a:xfrm>
            <a:off x="1043608" y="2600908"/>
            <a:ext cx="28803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C4002311-CA67-2242-8123-B6F2B1A34767}"/>
              </a:ext>
            </a:extLst>
          </p:cNvPr>
          <p:cNvSpPr/>
          <p:nvPr/>
        </p:nvSpPr>
        <p:spPr>
          <a:xfrm>
            <a:off x="827584" y="1268760"/>
            <a:ext cx="1296144" cy="6463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a = 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10</a:t>
            </a:r>
            <a:endParaRPr lang="en" altLang="ja-JP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b = 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20</a:t>
            </a:r>
            <a:endParaRPr lang="en" altLang="ja-JP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90E3509D-E92B-D84F-8F10-5A51BD392FE5}"/>
              </a:ext>
            </a:extLst>
          </p:cNvPr>
          <p:cNvSpPr/>
          <p:nvPr/>
        </p:nvSpPr>
        <p:spPr>
          <a:xfrm>
            <a:off x="5364088" y="476672"/>
            <a:ext cx="1512168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c = a + b</a:t>
            </a:r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F56DE0E0-8FD2-2647-AC3D-E902B6D82BA1}"/>
              </a:ext>
            </a:extLst>
          </p:cNvPr>
          <p:cNvSpPr/>
          <p:nvPr/>
        </p:nvSpPr>
        <p:spPr>
          <a:xfrm>
            <a:off x="5364088" y="1196752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10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E29D8138-D2F4-5A4F-885C-053B7FC7F51F}"/>
              </a:ext>
            </a:extLst>
          </p:cNvPr>
          <p:cNvSpPr/>
          <p:nvPr/>
        </p:nvSpPr>
        <p:spPr>
          <a:xfrm>
            <a:off x="5364088" y="1556792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20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F5DE2E29-FEC5-5244-8D7A-0A905435CF27}"/>
              </a:ext>
            </a:extLst>
          </p:cNvPr>
          <p:cNvSpPr/>
          <p:nvPr/>
        </p:nvSpPr>
        <p:spPr>
          <a:xfrm>
            <a:off x="5364088" y="1916832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rgbClr val="FF0000"/>
                </a:solidFill>
              </a:rPr>
              <a:t>30</a:t>
            </a:r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256A5E38-FA6E-3641-90D4-68ED7C91F0FA}"/>
              </a:ext>
            </a:extLst>
          </p:cNvPr>
          <p:cNvSpPr txBox="1"/>
          <p:nvPr/>
        </p:nvSpPr>
        <p:spPr>
          <a:xfrm>
            <a:off x="6804248" y="1196752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0</a:t>
            </a:r>
            <a:r>
              <a:rPr lang="ja-JP" altLang="en-US"/>
              <a:t>番地</a:t>
            </a:r>
            <a:endParaRPr kumimoji="1" lang="ja-JP" altLang="en-US"/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47C62149-7FD9-FF46-BC44-8B42B1596B3C}"/>
              </a:ext>
            </a:extLst>
          </p:cNvPr>
          <p:cNvSpPr txBox="1"/>
          <p:nvPr/>
        </p:nvSpPr>
        <p:spPr>
          <a:xfrm>
            <a:off x="6804248" y="1556792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1</a:t>
            </a:r>
            <a:r>
              <a:rPr lang="ja-JP" altLang="en-US"/>
              <a:t>番地</a:t>
            </a:r>
            <a:endParaRPr kumimoji="1" lang="ja-JP" altLang="en-US"/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01EF90F6-E88A-DE46-9FAD-575AEFB814BF}"/>
              </a:ext>
            </a:extLst>
          </p:cNvPr>
          <p:cNvSpPr txBox="1"/>
          <p:nvPr/>
        </p:nvSpPr>
        <p:spPr>
          <a:xfrm>
            <a:off x="6804248" y="1916832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2</a:t>
            </a:r>
            <a:r>
              <a:rPr lang="ja-JP" altLang="en-US"/>
              <a:t>番地</a:t>
            </a:r>
            <a:endParaRPr kumimoji="1" lang="ja-JP" altLang="en-US"/>
          </a:p>
        </p:txBody>
      </p:sp>
      <p:sp>
        <p:nvSpPr>
          <p:cNvPr id="38" name="1 つの角を切り取った四角形 37">
            <a:extLst>
              <a:ext uri="{FF2B5EF4-FFF2-40B4-BE49-F238E27FC236}">
                <a16:creationId xmlns:a16="http://schemas.microsoft.com/office/drawing/2014/main" id="{098A3B99-5EBC-564C-8F4A-B4CAA732068D}"/>
              </a:ext>
            </a:extLst>
          </p:cNvPr>
          <p:cNvSpPr/>
          <p:nvPr/>
        </p:nvSpPr>
        <p:spPr>
          <a:xfrm>
            <a:off x="4211960" y="1232756"/>
            <a:ext cx="864096" cy="288032"/>
          </a:xfrm>
          <a:prstGeom prst="snip1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>
                <a:solidFill>
                  <a:schemeClr val="tx1"/>
                </a:solidFill>
              </a:rPr>
              <a:t>a</a:t>
            </a:r>
            <a:endParaRPr kumimoji="1" lang="ja-JP" altLang="en-US" sz="2000">
              <a:solidFill>
                <a:schemeClr val="tx1"/>
              </a:solidFill>
            </a:endParaRPr>
          </a:p>
        </p:txBody>
      </p:sp>
      <p:sp>
        <p:nvSpPr>
          <p:cNvPr id="39" name="1 つの角を切り取った四角形 38">
            <a:extLst>
              <a:ext uri="{FF2B5EF4-FFF2-40B4-BE49-F238E27FC236}">
                <a16:creationId xmlns:a16="http://schemas.microsoft.com/office/drawing/2014/main" id="{D2CD6298-3CDD-FD42-A662-3DD2FBAB637C}"/>
              </a:ext>
            </a:extLst>
          </p:cNvPr>
          <p:cNvSpPr/>
          <p:nvPr/>
        </p:nvSpPr>
        <p:spPr>
          <a:xfrm>
            <a:off x="4211960" y="1592796"/>
            <a:ext cx="864096" cy="288032"/>
          </a:xfrm>
          <a:prstGeom prst="snip1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>
                <a:solidFill>
                  <a:schemeClr val="tx1"/>
                </a:solidFill>
              </a:rPr>
              <a:t>b</a:t>
            </a:r>
            <a:endParaRPr kumimoji="1" lang="ja-JP" altLang="en-US" sz="2000">
              <a:solidFill>
                <a:schemeClr val="tx1"/>
              </a:solidFill>
            </a:endParaRPr>
          </a:p>
        </p:txBody>
      </p:sp>
      <p:cxnSp>
        <p:nvCxnSpPr>
          <p:cNvPr id="40" name="直線矢印コネクタ 39">
            <a:extLst>
              <a:ext uri="{FF2B5EF4-FFF2-40B4-BE49-F238E27FC236}">
                <a16:creationId xmlns:a16="http://schemas.microsoft.com/office/drawing/2014/main" id="{5D894221-2B47-E543-B665-D020D6C6D227}"/>
              </a:ext>
            </a:extLst>
          </p:cNvPr>
          <p:cNvCxnSpPr>
            <a:stCxn id="38" idx="0"/>
            <a:endCxn id="26" idx="1"/>
          </p:cNvCxnSpPr>
          <p:nvPr/>
        </p:nvCxnSpPr>
        <p:spPr>
          <a:xfrm>
            <a:off x="5076056" y="1376772"/>
            <a:ext cx="28803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矢印コネクタ 40">
            <a:extLst>
              <a:ext uri="{FF2B5EF4-FFF2-40B4-BE49-F238E27FC236}">
                <a16:creationId xmlns:a16="http://schemas.microsoft.com/office/drawing/2014/main" id="{E7B38831-E706-A94B-B919-E98DDBB6E136}"/>
              </a:ext>
            </a:extLst>
          </p:cNvPr>
          <p:cNvCxnSpPr>
            <a:cxnSpLocks/>
            <a:stCxn id="39" idx="0"/>
            <a:endCxn id="27" idx="1"/>
          </p:cNvCxnSpPr>
          <p:nvPr/>
        </p:nvCxnSpPr>
        <p:spPr>
          <a:xfrm>
            <a:off x="5076056" y="1736812"/>
            <a:ext cx="28803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正方形/長方形 41">
            <a:extLst>
              <a:ext uri="{FF2B5EF4-FFF2-40B4-BE49-F238E27FC236}">
                <a16:creationId xmlns:a16="http://schemas.microsoft.com/office/drawing/2014/main" id="{E06F0334-378C-1141-B81E-DA5D1971C709}"/>
              </a:ext>
            </a:extLst>
          </p:cNvPr>
          <p:cNvSpPr/>
          <p:nvPr/>
        </p:nvSpPr>
        <p:spPr>
          <a:xfrm>
            <a:off x="5364088" y="2564904"/>
            <a:ext cx="1512168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a = a + b</a:t>
            </a:r>
          </a:p>
        </p:txBody>
      </p:sp>
      <p:sp>
        <p:nvSpPr>
          <p:cNvPr id="43" name="正方形/長方形 42">
            <a:extLst>
              <a:ext uri="{FF2B5EF4-FFF2-40B4-BE49-F238E27FC236}">
                <a16:creationId xmlns:a16="http://schemas.microsoft.com/office/drawing/2014/main" id="{46194432-BB80-D04D-8788-8AF9E98C2DEF}"/>
              </a:ext>
            </a:extLst>
          </p:cNvPr>
          <p:cNvSpPr/>
          <p:nvPr/>
        </p:nvSpPr>
        <p:spPr>
          <a:xfrm>
            <a:off x="5364088" y="3284984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rgbClr val="FF0000"/>
                </a:solidFill>
              </a:rPr>
              <a:t>30</a:t>
            </a:r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44" name="正方形/長方形 43">
            <a:extLst>
              <a:ext uri="{FF2B5EF4-FFF2-40B4-BE49-F238E27FC236}">
                <a16:creationId xmlns:a16="http://schemas.microsoft.com/office/drawing/2014/main" id="{559FB088-5201-134A-9989-C61BDEE8670C}"/>
              </a:ext>
            </a:extLst>
          </p:cNvPr>
          <p:cNvSpPr/>
          <p:nvPr/>
        </p:nvSpPr>
        <p:spPr>
          <a:xfrm>
            <a:off x="5364088" y="3645024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20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45" name="正方形/長方形 44">
            <a:extLst>
              <a:ext uri="{FF2B5EF4-FFF2-40B4-BE49-F238E27FC236}">
                <a16:creationId xmlns:a16="http://schemas.microsoft.com/office/drawing/2014/main" id="{7A029912-8402-D442-A2AA-94670917CCE0}"/>
              </a:ext>
            </a:extLst>
          </p:cNvPr>
          <p:cNvSpPr/>
          <p:nvPr/>
        </p:nvSpPr>
        <p:spPr>
          <a:xfrm>
            <a:off x="5364088" y="4005064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49" name="テキスト ボックス 48">
            <a:extLst>
              <a:ext uri="{FF2B5EF4-FFF2-40B4-BE49-F238E27FC236}">
                <a16:creationId xmlns:a16="http://schemas.microsoft.com/office/drawing/2014/main" id="{9D11E5B9-784E-3C43-B0F6-246744652622}"/>
              </a:ext>
            </a:extLst>
          </p:cNvPr>
          <p:cNvSpPr txBox="1"/>
          <p:nvPr/>
        </p:nvSpPr>
        <p:spPr>
          <a:xfrm>
            <a:off x="6804248" y="3284984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0</a:t>
            </a:r>
            <a:r>
              <a:rPr lang="ja-JP" altLang="en-US"/>
              <a:t>番地</a:t>
            </a:r>
            <a:endParaRPr kumimoji="1" lang="ja-JP" altLang="en-US"/>
          </a:p>
        </p:txBody>
      </p: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AEA24516-1C23-4343-96DA-F7456CF4072D}"/>
              </a:ext>
            </a:extLst>
          </p:cNvPr>
          <p:cNvSpPr txBox="1"/>
          <p:nvPr/>
        </p:nvSpPr>
        <p:spPr>
          <a:xfrm>
            <a:off x="6804248" y="3645024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1</a:t>
            </a:r>
            <a:r>
              <a:rPr lang="ja-JP" altLang="en-US"/>
              <a:t>番地</a:t>
            </a:r>
            <a:endParaRPr kumimoji="1" lang="ja-JP" altLang="en-US"/>
          </a:p>
        </p:txBody>
      </p:sp>
      <p:sp>
        <p:nvSpPr>
          <p:cNvPr id="51" name="テキスト ボックス 50">
            <a:extLst>
              <a:ext uri="{FF2B5EF4-FFF2-40B4-BE49-F238E27FC236}">
                <a16:creationId xmlns:a16="http://schemas.microsoft.com/office/drawing/2014/main" id="{7880C320-2660-0347-962B-8A3867A8DAE3}"/>
              </a:ext>
            </a:extLst>
          </p:cNvPr>
          <p:cNvSpPr txBox="1"/>
          <p:nvPr/>
        </p:nvSpPr>
        <p:spPr>
          <a:xfrm>
            <a:off x="6804248" y="4005064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2</a:t>
            </a:r>
            <a:r>
              <a:rPr lang="ja-JP" altLang="en-US"/>
              <a:t>番地</a:t>
            </a:r>
            <a:endParaRPr kumimoji="1" lang="ja-JP" altLang="en-US"/>
          </a:p>
        </p:txBody>
      </p:sp>
      <p:sp>
        <p:nvSpPr>
          <p:cNvPr id="55" name="1 つの角を切り取った四角形 54">
            <a:extLst>
              <a:ext uri="{FF2B5EF4-FFF2-40B4-BE49-F238E27FC236}">
                <a16:creationId xmlns:a16="http://schemas.microsoft.com/office/drawing/2014/main" id="{754ACFCA-ACF6-C148-8ECB-695926E5158A}"/>
              </a:ext>
            </a:extLst>
          </p:cNvPr>
          <p:cNvSpPr/>
          <p:nvPr/>
        </p:nvSpPr>
        <p:spPr>
          <a:xfrm>
            <a:off x="4211960" y="3320988"/>
            <a:ext cx="864096" cy="288032"/>
          </a:xfrm>
          <a:prstGeom prst="snip1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>
                <a:solidFill>
                  <a:schemeClr val="tx1"/>
                </a:solidFill>
              </a:rPr>
              <a:t>a</a:t>
            </a:r>
            <a:endParaRPr kumimoji="1" lang="ja-JP" altLang="en-US" sz="2000">
              <a:solidFill>
                <a:schemeClr val="tx1"/>
              </a:solidFill>
            </a:endParaRPr>
          </a:p>
        </p:txBody>
      </p:sp>
      <p:sp>
        <p:nvSpPr>
          <p:cNvPr id="56" name="1 つの角を切り取った四角形 55">
            <a:extLst>
              <a:ext uri="{FF2B5EF4-FFF2-40B4-BE49-F238E27FC236}">
                <a16:creationId xmlns:a16="http://schemas.microsoft.com/office/drawing/2014/main" id="{C03716EB-EB01-E341-ADAB-94D3E031B2A4}"/>
              </a:ext>
            </a:extLst>
          </p:cNvPr>
          <p:cNvSpPr/>
          <p:nvPr/>
        </p:nvSpPr>
        <p:spPr>
          <a:xfrm>
            <a:off x="4211960" y="3681028"/>
            <a:ext cx="864096" cy="288032"/>
          </a:xfrm>
          <a:prstGeom prst="snip1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>
                <a:solidFill>
                  <a:schemeClr val="tx1"/>
                </a:solidFill>
              </a:rPr>
              <a:t>b</a:t>
            </a:r>
            <a:endParaRPr kumimoji="1" lang="ja-JP" altLang="en-US" sz="2000">
              <a:solidFill>
                <a:schemeClr val="tx1"/>
              </a:solidFill>
            </a:endParaRPr>
          </a:p>
        </p:txBody>
      </p:sp>
      <p:cxnSp>
        <p:nvCxnSpPr>
          <p:cNvPr id="57" name="直線矢印コネクタ 56">
            <a:extLst>
              <a:ext uri="{FF2B5EF4-FFF2-40B4-BE49-F238E27FC236}">
                <a16:creationId xmlns:a16="http://schemas.microsoft.com/office/drawing/2014/main" id="{A3415B5E-BBD1-7145-A733-6503FD145441}"/>
              </a:ext>
            </a:extLst>
          </p:cNvPr>
          <p:cNvCxnSpPr>
            <a:stCxn id="55" idx="0"/>
            <a:endCxn id="43" idx="1"/>
          </p:cNvCxnSpPr>
          <p:nvPr/>
        </p:nvCxnSpPr>
        <p:spPr>
          <a:xfrm>
            <a:off x="5076056" y="3465004"/>
            <a:ext cx="28803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矢印コネクタ 57">
            <a:extLst>
              <a:ext uri="{FF2B5EF4-FFF2-40B4-BE49-F238E27FC236}">
                <a16:creationId xmlns:a16="http://schemas.microsoft.com/office/drawing/2014/main" id="{46A7F411-14A3-EF47-B135-2DF623042CAC}"/>
              </a:ext>
            </a:extLst>
          </p:cNvPr>
          <p:cNvCxnSpPr>
            <a:cxnSpLocks/>
            <a:stCxn id="56" idx="0"/>
            <a:endCxn id="44" idx="1"/>
          </p:cNvCxnSpPr>
          <p:nvPr/>
        </p:nvCxnSpPr>
        <p:spPr>
          <a:xfrm>
            <a:off x="5076056" y="3825044"/>
            <a:ext cx="28803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1 つの角を切り取った四角形 60">
            <a:extLst>
              <a:ext uri="{FF2B5EF4-FFF2-40B4-BE49-F238E27FC236}">
                <a16:creationId xmlns:a16="http://schemas.microsoft.com/office/drawing/2014/main" id="{626E90B5-DA84-AB49-9EF4-D1E8324EFACB}"/>
              </a:ext>
            </a:extLst>
          </p:cNvPr>
          <p:cNvSpPr/>
          <p:nvPr/>
        </p:nvSpPr>
        <p:spPr>
          <a:xfrm>
            <a:off x="4211960" y="1988840"/>
            <a:ext cx="864096" cy="288032"/>
          </a:xfrm>
          <a:prstGeom prst="snip1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>
                <a:solidFill>
                  <a:srgbClr val="FF0000"/>
                </a:solidFill>
              </a:rPr>
              <a:t>c</a:t>
            </a:r>
            <a:endParaRPr kumimoji="1" lang="ja-JP" altLang="en-US" sz="2000">
              <a:solidFill>
                <a:srgbClr val="FF0000"/>
              </a:solidFill>
            </a:endParaRPr>
          </a:p>
        </p:txBody>
      </p:sp>
      <p:cxnSp>
        <p:nvCxnSpPr>
          <p:cNvPr id="62" name="直線矢印コネクタ 61">
            <a:extLst>
              <a:ext uri="{FF2B5EF4-FFF2-40B4-BE49-F238E27FC236}">
                <a16:creationId xmlns:a16="http://schemas.microsoft.com/office/drawing/2014/main" id="{A4BEB851-9083-4C4A-86A9-2B1E4F78B994}"/>
              </a:ext>
            </a:extLst>
          </p:cNvPr>
          <p:cNvCxnSpPr>
            <a:cxnSpLocks/>
            <a:stCxn id="61" idx="0"/>
          </p:cNvCxnSpPr>
          <p:nvPr/>
        </p:nvCxnSpPr>
        <p:spPr>
          <a:xfrm>
            <a:off x="5076056" y="2132856"/>
            <a:ext cx="28803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右矢印 62">
            <a:extLst>
              <a:ext uri="{FF2B5EF4-FFF2-40B4-BE49-F238E27FC236}">
                <a16:creationId xmlns:a16="http://schemas.microsoft.com/office/drawing/2014/main" id="{75EDCAAD-63B3-7C49-82BD-074358DC33A3}"/>
              </a:ext>
            </a:extLst>
          </p:cNvPr>
          <p:cNvSpPr/>
          <p:nvPr/>
        </p:nvSpPr>
        <p:spPr>
          <a:xfrm rot="20700000">
            <a:off x="3595028" y="1670485"/>
            <a:ext cx="360040" cy="288032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4" name="右矢印 63">
            <a:extLst>
              <a:ext uri="{FF2B5EF4-FFF2-40B4-BE49-F238E27FC236}">
                <a16:creationId xmlns:a16="http://schemas.microsoft.com/office/drawing/2014/main" id="{C797DB0C-3E10-094A-9E6B-64323C3F3933}"/>
              </a:ext>
            </a:extLst>
          </p:cNvPr>
          <p:cNvSpPr/>
          <p:nvPr/>
        </p:nvSpPr>
        <p:spPr>
          <a:xfrm rot="1800000">
            <a:off x="3539771" y="2995659"/>
            <a:ext cx="360040" cy="288032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192235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7175ADD3-BF55-CD46-A31D-9764A63AEEF5}"/>
              </a:ext>
            </a:extLst>
          </p:cNvPr>
          <p:cNvSpPr/>
          <p:nvPr/>
        </p:nvSpPr>
        <p:spPr>
          <a:xfrm>
            <a:off x="3563888" y="980728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1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5DC9C7B7-95F0-E54A-8CE7-9FF84DD38A09}"/>
              </a:ext>
            </a:extLst>
          </p:cNvPr>
          <p:cNvSpPr/>
          <p:nvPr/>
        </p:nvSpPr>
        <p:spPr>
          <a:xfrm>
            <a:off x="3131840" y="404664"/>
            <a:ext cx="1008112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a = 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</a:t>
            </a:r>
            <a:endParaRPr lang="en" altLang="ja-JP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9" name="1 つの角を切り取った四角形 8">
            <a:extLst>
              <a:ext uri="{FF2B5EF4-FFF2-40B4-BE49-F238E27FC236}">
                <a16:creationId xmlns:a16="http://schemas.microsoft.com/office/drawing/2014/main" id="{78717851-A24E-1E45-A8BC-DFE29F593785}"/>
              </a:ext>
            </a:extLst>
          </p:cNvPr>
          <p:cNvSpPr/>
          <p:nvPr/>
        </p:nvSpPr>
        <p:spPr>
          <a:xfrm>
            <a:off x="2411760" y="980728"/>
            <a:ext cx="864096" cy="288032"/>
          </a:xfrm>
          <a:prstGeom prst="snip1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>
                <a:solidFill>
                  <a:schemeClr val="tx1"/>
                </a:solidFill>
              </a:rPr>
              <a:t>a</a:t>
            </a:r>
            <a:endParaRPr kumimoji="1" lang="ja-JP" altLang="en-US" sz="2000">
              <a:solidFill>
                <a:schemeClr val="tx1"/>
              </a:solidFill>
            </a:endParaRPr>
          </a:p>
        </p:txBody>
      </p:sp>
      <p:cxnSp>
        <p:nvCxnSpPr>
          <p:cNvPr id="10" name="直線矢印コネクタ 9">
            <a:extLst>
              <a:ext uri="{FF2B5EF4-FFF2-40B4-BE49-F238E27FC236}">
                <a16:creationId xmlns:a16="http://schemas.microsoft.com/office/drawing/2014/main" id="{AF6B3DFC-4D9B-6948-9560-A783B723701D}"/>
              </a:ext>
            </a:extLst>
          </p:cNvPr>
          <p:cNvCxnSpPr>
            <a:stCxn id="9" idx="0"/>
          </p:cNvCxnSpPr>
          <p:nvPr/>
        </p:nvCxnSpPr>
        <p:spPr>
          <a:xfrm>
            <a:off x="3275856" y="1124744"/>
            <a:ext cx="28803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76FB7E54-49E2-9044-894C-341AEFCD5B2C}"/>
              </a:ext>
            </a:extLst>
          </p:cNvPr>
          <p:cNvSpPr txBox="1"/>
          <p:nvPr/>
        </p:nvSpPr>
        <p:spPr>
          <a:xfrm>
            <a:off x="1187624" y="980728"/>
            <a:ext cx="665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int</a:t>
            </a:r>
            <a:r>
              <a:rPr kumimoji="1" lang="ja-JP" altLang="en-US"/>
              <a:t>型</a:t>
            </a: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A5126D7A-37C8-6E47-8693-7A76517F7702}"/>
              </a:ext>
            </a:extLst>
          </p:cNvPr>
          <p:cNvSpPr/>
          <p:nvPr/>
        </p:nvSpPr>
        <p:spPr>
          <a:xfrm>
            <a:off x="3563888" y="2276872"/>
            <a:ext cx="252028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>
                <a:solidFill>
                  <a:schemeClr val="tx1"/>
                </a:solidFill>
              </a:rPr>
              <a:t>3F F0 00 00 00 00 00 00 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4" name="1 つの角を切り取った四角形 13">
            <a:extLst>
              <a:ext uri="{FF2B5EF4-FFF2-40B4-BE49-F238E27FC236}">
                <a16:creationId xmlns:a16="http://schemas.microsoft.com/office/drawing/2014/main" id="{C7384C06-4984-2E4A-8580-306DD967F10D}"/>
              </a:ext>
            </a:extLst>
          </p:cNvPr>
          <p:cNvSpPr/>
          <p:nvPr/>
        </p:nvSpPr>
        <p:spPr>
          <a:xfrm>
            <a:off x="2411760" y="2348880"/>
            <a:ext cx="864096" cy="288032"/>
          </a:xfrm>
          <a:prstGeom prst="snip1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>
                <a:solidFill>
                  <a:schemeClr val="tx1"/>
                </a:solidFill>
              </a:rPr>
              <a:t>b</a:t>
            </a:r>
            <a:endParaRPr kumimoji="1" lang="ja-JP" altLang="en-US" sz="2000">
              <a:solidFill>
                <a:schemeClr val="tx1"/>
              </a:solidFill>
            </a:endParaRPr>
          </a:p>
        </p:txBody>
      </p:sp>
      <p:cxnSp>
        <p:nvCxnSpPr>
          <p:cNvPr id="15" name="直線矢印コネクタ 14">
            <a:extLst>
              <a:ext uri="{FF2B5EF4-FFF2-40B4-BE49-F238E27FC236}">
                <a16:creationId xmlns:a16="http://schemas.microsoft.com/office/drawing/2014/main" id="{4B15C368-8547-2F4D-AB7E-BD26F21D325D}"/>
              </a:ext>
            </a:extLst>
          </p:cNvPr>
          <p:cNvCxnSpPr>
            <a:stCxn id="14" idx="0"/>
          </p:cNvCxnSpPr>
          <p:nvPr/>
        </p:nvCxnSpPr>
        <p:spPr>
          <a:xfrm>
            <a:off x="3275856" y="2492896"/>
            <a:ext cx="28803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62AE79F0-4CD2-5D4A-92D6-29D99559602E}"/>
              </a:ext>
            </a:extLst>
          </p:cNvPr>
          <p:cNvSpPr txBox="1"/>
          <p:nvPr/>
        </p:nvSpPr>
        <p:spPr>
          <a:xfrm>
            <a:off x="1115616" y="2348880"/>
            <a:ext cx="8461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float</a:t>
            </a:r>
            <a:r>
              <a:rPr kumimoji="1" lang="ja-JP" altLang="en-US"/>
              <a:t>型</a:t>
            </a:r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A3CABABE-D2BD-B148-B3F1-BA2AB02EC68E}"/>
              </a:ext>
            </a:extLst>
          </p:cNvPr>
          <p:cNvSpPr/>
          <p:nvPr/>
        </p:nvSpPr>
        <p:spPr>
          <a:xfrm>
            <a:off x="3059832" y="1628800"/>
            <a:ext cx="1160895" cy="369332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b = 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1.0</a:t>
            </a:r>
            <a:endParaRPr lang="en" altLang="ja-JP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C7894762-F3F8-C84C-8A4C-DD9795D7A20A}"/>
              </a:ext>
            </a:extLst>
          </p:cNvPr>
          <p:cNvSpPr/>
          <p:nvPr/>
        </p:nvSpPr>
        <p:spPr>
          <a:xfrm>
            <a:off x="2843808" y="3068960"/>
            <a:ext cx="1579278" cy="369332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c = </a:t>
            </a:r>
            <a:r>
              <a:rPr lang="en" altLang="ja-JP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"test"</a:t>
            </a:r>
            <a:endParaRPr lang="en" altLang="ja-JP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20" name="1 つの角を切り取った四角形 19">
            <a:extLst>
              <a:ext uri="{FF2B5EF4-FFF2-40B4-BE49-F238E27FC236}">
                <a16:creationId xmlns:a16="http://schemas.microsoft.com/office/drawing/2014/main" id="{32120DF7-7BF9-4041-B600-EE35457B8A98}"/>
              </a:ext>
            </a:extLst>
          </p:cNvPr>
          <p:cNvSpPr/>
          <p:nvPr/>
        </p:nvSpPr>
        <p:spPr>
          <a:xfrm>
            <a:off x="2411760" y="3717032"/>
            <a:ext cx="864096" cy="288032"/>
          </a:xfrm>
          <a:prstGeom prst="snip1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>
                <a:solidFill>
                  <a:schemeClr val="tx1"/>
                </a:solidFill>
              </a:rPr>
              <a:t>c</a:t>
            </a:r>
            <a:endParaRPr kumimoji="1" lang="ja-JP" altLang="en-US" sz="2000">
              <a:solidFill>
                <a:schemeClr val="tx1"/>
              </a:solidFill>
            </a:endParaRPr>
          </a:p>
        </p:txBody>
      </p:sp>
      <p:cxnSp>
        <p:nvCxnSpPr>
          <p:cNvPr id="21" name="直線矢印コネクタ 20">
            <a:extLst>
              <a:ext uri="{FF2B5EF4-FFF2-40B4-BE49-F238E27FC236}">
                <a16:creationId xmlns:a16="http://schemas.microsoft.com/office/drawing/2014/main" id="{FB314E29-9B5A-3144-B8CD-7E052087CB95}"/>
              </a:ext>
            </a:extLst>
          </p:cNvPr>
          <p:cNvCxnSpPr>
            <a:stCxn id="20" idx="0"/>
          </p:cNvCxnSpPr>
          <p:nvPr/>
        </p:nvCxnSpPr>
        <p:spPr>
          <a:xfrm>
            <a:off x="3275856" y="3861048"/>
            <a:ext cx="28803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40980C52-5D92-F54B-9A51-3765FC494FCB}"/>
              </a:ext>
            </a:extLst>
          </p:cNvPr>
          <p:cNvSpPr txBox="1"/>
          <p:nvPr/>
        </p:nvSpPr>
        <p:spPr>
          <a:xfrm>
            <a:off x="1187624" y="3717032"/>
            <a:ext cx="8461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float</a:t>
            </a:r>
            <a:r>
              <a:rPr kumimoji="1" lang="ja-JP" altLang="en-US"/>
              <a:t>型</a:t>
            </a:r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AB67679F-64D4-664A-94A6-C05580347381}"/>
              </a:ext>
            </a:extLst>
          </p:cNvPr>
          <p:cNvSpPr/>
          <p:nvPr/>
        </p:nvSpPr>
        <p:spPr>
          <a:xfrm>
            <a:off x="3635896" y="3645024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74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F72CAA70-C341-8944-9668-3E7385FAE6A8}"/>
              </a:ext>
            </a:extLst>
          </p:cNvPr>
          <p:cNvSpPr/>
          <p:nvPr/>
        </p:nvSpPr>
        <p:spPr>
          <a:xfrm>
            <a:off x="3635896" y="4005064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65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90AC6072-90B2-2A41-B2B1-D25628E32143}"/>
              </a:ext>
            </a:extLst>
          </p:cNvPr>
          <p:cNvSpPr/>
          <p:nvPr/>
        </p:nvSpPr>
        <p:spPr>
          <a:xfrm>
            <a:off x="3635896" y="4365104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73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6FF724DF-19CD-5A40-8B6D-C387FD02D94D}"/>
              </a:ext>
            </a:extLst>
          </p:cNvPr>
          <p:cNvSpPr/>
          <p:nvPr/>
        </p:nvSpPr>
        <p:spPr>
          <a:xfrm>
            <a:off x="3635896" y="4725144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74</a:t>
            </a:r>
            <a:endParaRPr kumimoji="1" lang="ja-JP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67041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83F9AD29-7F9D-274C-B22C-CA8D00366495}"/>
              </a:ext>
            </a:extLst>
          </p:cNvPr>
          <p:cNvSpPr/>
          <p:nvPr/>
        </p:nvSpPr>
        <p:spPr>
          <a:xfrm>
            <a:off x="1043608" y="188640"/>
            <a:ext cx="1160895" cy="369332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-US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en-US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-US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3</a:t>
            </a:r>
            <a:r>
              <a:rPr lang="en-US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]</a:t>
            </a: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2C54EB01-7B7E-204B-8407-56A285E17125}"/>
              </a:ext>
            </a:extLst>
          </p:cNvPr>
          <p:cNvSpPr/>
          <p:nvPr/>
        </p:nvSpPr>
        <p:spPr>
          <a:xfrm>
            <a:off x="3779912" y="1844824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1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12C766C5-0754-6F4F-BB36-358CCECCAD48}"/>
              </a:ext>
            </a:extLst>
          </p:cNvPr>
          <p:cNvSpPr/>
          <p:nvPr/>
        </p:nvSpPr>
        <p:spPr>
          <a:xfrm>
            <a:off x="3779912" y="2204864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2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E1D573A4-6FD1-6644-A3E2-2DD9335AB3E1}"/>
              </a:ext>
            </a:extLst>
          </p:cNvPr>
          <p:cNvSpPr/>
          <p:nvPr/>
        </p:nvSpPr>
        <p:spPr>
          <a:xfrm>
            <a:off x="3779912" y="2564904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3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66F96568-EDB8-2346-82FA-E62560CABD7A}"/>
              </a:ext>
            </a:extLst>
          </p:cNvPr>
          <p:cNvSpPr/>
          <p:nvPr/>
        </p:nvSpPr>
        <p:spPr>
          <a:xfrm>
            <a:off x="3779912" y="2924944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73B9112B-2426-5843-B878-809627CF9CA8}"/>
              </a:ext>
            </a:extLst>
          </p:cNvPr>
          <p:cNvSpPr/>
          <p:nvPr/>
        </p:nvSpPr>
        <p:spPr>
          <a:xfrm>
            <a:off x="3491880" y="188640"/>
            <a:ext cx="1718740" cy="369332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a = [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3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]</a:t>
            </a:r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C4AA825C-9AA9-2945-9531-D2EB2C8A8FA9}"/>
              </a:ext>
            </a:extLst>
          </p:cNvPr>
          <p:cNvSpPr/>
          <p:nvPr/>
        </p:nvSpPr>
        <p:spPr>
          <a:xfrm>
            <a:off x="3779912" y="1124744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>
                <a:solidFill>
                  <a:schemeClr val="tx1"/>
                </a:solidFill>
              </a:rPr>
              <a:t>2</a:t>
            </a:r>
            <a:r>
              <a:rPr kumimoji="1" lang="ja-JP" altLang="en-US" sz="1600">
                <a:solidFill>
                  <a:schemeClr val="tx1"/>
                </a:solidFill>
              </a:rPr>
              <a:t>番地を見よ</a:t>
            </a:r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7EFBACD8-410D-BB42-8253-97B91D0B6A17}"/>
              </a:ext>
            </a:extLst>
          </p:cNvPr>
          <p:cNvSpPr/>
          <p:nvPr/>
        </p:nvSpPr>
        <p:spPr>
          <a:xfrm>
            <a:off x="3779912" y="1484784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7F5B0722-866E-254A-B931-50EF96AA51CF}"/>
              </a:ext>
            </a:extLst>
          </p:cNvPr>
          <p:cNvSpPr/>
          <p:nvPr/>
        </p:nvSpPr>
        <p:spPr>
          <a:xfrm>
            <a:off x="899592" y="1844824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1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D77B5EFF-E599-AA4F-A3DB-2374D0B52843}"/>
              </a:ext>
            </a:extLst>
          </p:cNvPr>
          <p:cNvSpPr/>
          <p:nvPr/>
        </p:nvSpPr>
        <p:spPr>
          <a:xfrm>
            <a:off x="899592" y="2204864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2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9E398EFD-7A8B-9346-8115-5238DF46B4E2}"/>
              </a:ext>
            </a:extLst>
          </p:cNvPr>
          <p:cNvSpPr/>
          <p:nvPr/>
        </p:nvSpPr>
        <p:spPr>
          <a:xfrm>
            <a:off x="899592" y="2564904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3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2CF704CB-5ADC-C542-9D86-10E4AE0FA7D5}"/>
              </a:ext>
            </a:extLst>
          </p:cNvPr>
          <p:cNvSpPr/>
          <p:nvPr/>
        </p:nvSpPr>
        <p:spPr>
          <a:xfrm>
            <a:off x="899592" y="2924944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CA1EDAAF-F6CC-784F-81AA-9DFAB6B2E9E3}"/>
              </a:ext>
            </a:extLst>
          </p:cNvPr>
          <p:cNvSpPr/>
          <p:nvPr/>
        </p:nvSpPr>
        <p:spPr>
          <a:xfrm>
            <a:off x="899592" y="1124744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103011CF-94C7-5F40-8325-79ED55CCC09C}"/>
              </a:ext>
            </a:extLst>
          </p:cNvPr>
          <p:cNvSpPr/>
          <p:nvPr/>
        </p:nvSpPr>
        <p:spPr>
          <a:xfrm>
            <a:off x="899592" y="1484784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F7AB55D6-86E1-D94A-9A6C-7D907CC94251}"/>
              </a:ext>
            </a:extLst>
          </p:cNvPr>
          <p:cNvSpPr txBox="1"/>
          <p:nvPr/>
        </p:nvSpPr>
        <p:spPr>
          <a:xfrm>
            <a:off x="179512" y="1124744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0</a:t>
            </a:r>
            <a:r>
              <a:rPr lang="ja-JP" altLang="en-US"/>
              <a:t>番地</a:t>
            </a:r>
            <a:endParaRPr kumimoji="1" lang="ja-JP" altLang="en-US"/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51B64276-E892-5644-B249-A295EED8A687}"/>
              </a:ext>
            </a:extLst>
          </p:cNvPr>
          <p:cNvSpPr txBox="1"/>
          <p:nvPr/>
        </p:nvSpPr>
        <p:spPr>
          <a:xfrm>
            <a:off x="179512" y="1484784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1</a:t>
            </a:r>
            <a:r>
              <a:rPr lang="ja-JP" altLang="en-US"/>
              <a:t>番地</a:t>
            </a:r>
            <a:endParaRPr kumimoji="1" lang="ja-JP" altLang="en-US"/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B497C627-D6D1-EF49-BD52-5F6AF4DE083A}"/>
              </a:ext>
            </a:extLst>
          </p:cNvPr>
          <p:cNvSpPr txBox="1"/>
          <p:nvPr/>
        </p:nvSpPr>
        <p:spPr>
          <a:xfrm>
            <a:off x="179512" y="1844824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2</a:t>
            </a:r>
            <a:r>
              <a:rPr lang="ja-JP" altLang="en-US"/>
              <a:t>番地</a:t>
            </a:r>
            <a:endParaRPr kumimoji="1" lang="ja-JP" altLang="en-US"/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E3D07805-894F-4B48-B1F1-B6FA26BDDE2A}"/>
              </a:ext>
            </a:extLst>
          </p:cNvPr>
          <p:cNvSpPr txBox="1"/>
          <p:nvPr/>
        </p:nvSpPr>
        <p:spPr>
          <a:xfrm>
            <a:off x="179512" y="2204864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3</a:t>
            </a:r>
            <a:r>
              <a:rPr lang="ja-JP" altLang="en-US"/>
              <a:t>番地</a:t>
            </a:r>
            <a:endParaRPr kumimoji="1" lang="ja-JP" altLang="en-US"/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EB37340D-3E12-B445-BC5D-2E247037FD18}"/>
              </a:ext>
            </a:extLst>
          </p:cNvPr>
          <p:cNvSpPr txBox="1"/>
          <p:nvPr/>
        </p:nvSpPr>
        <p:spPr>
          <a:xfrm>
            <a:off x="179512" y="2564904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4</a:t>
            </a:r>
            <a:r>
              <a:rPr lang="ja-JP" altLang="en-US"/>
              <a:t>番地</a:t>
            </a:r>
            <a:endParaRPr kumimoji="1" lang="ja-JP" altLang="en-US"/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35199F59-3C2B-9B4A-83B3-44279EBBE9DD}"/>
              </a:ext>
            </a:extLst>
          </p:cNvPr>
          <p:cNvSpPr txBox="1"/>
          <p:nvPr/>
        </p:nvSpPr>
        <p:spPr>
          <a:xfrm>
            <a:off x="179512" y="2924944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/>
              <a:t>5</a:t>
            </a:r>
            <a:r>
              <a:rPr lang="ja-JP" altLang="en-US"/>
              <a:t>番地</a:t>
            </a:r>
            <a:endParaRPr kumimoji="1" lang="ja-JP" altLang="en-US"/>
          </a:p>
        </p:txBody>
      </p:sp>
      <p:sp>
        <p:nvSpPr>
          <p:cNvPr id="32" name="1 つの角を切り取った四角形 31">
            <a:extLst>
              <a:ext uri="{FF2B5EF4-FFF2-40B4-BE49-F238E27FC236}">
                <a16:creationId xmlns:a16="http://schemas.microsoft.com/office/drawing/2014/main" id="{0C5B4F22-A45F-7747-8A8D-BE647127DDE4}"/>
              </a:ext>
            </a:extLst>
          </p:cNvPr>
          <p:cNvSpPr/>
          <p:nvPr/>
        </p:nvSpPr>
        <p:spPr>
          <a:xfrm>
            <a:off x="2627784" y="1196752"/>
            <a:ext cx="864096" cy="288032"/>
          </a:xfrm>
          <a:prstGeom prst="snip1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>
                <a:solidFill>
                  <a:schemeClr val="tx1"/>
                </a:solidFill>
              </a:rPr>
              <a:t>a</a:t>
            </a:r>
            <a:endParaRPr kumimoji="1" lang="ja-JP" altLang="en-US" sz="2000">
              <a:solidFill>
                <a:schemeClr val="tx1"/>
              </a:solidFill>
            </a:endParaRPr>
          </a:p>
        </p:txBody>
      </p:sp>
      <p:cxnSp>
        <p:nvCxnSpPr>
          <p:cNvPr id="33" name="直線矢印コネクタ 32">
            <a:extLst>
              <a:ext uri="{FF2B5EF4-FFF2-40B4-BE49-F238E27FC236}">
                <a16:creationId xmlns:a16="http://schemas.microsoft.com/office/drawing/2014/main" id="{200302DE-2DCB-E84F-84C0-075BD9ACCE29}"/>
              </a:ext>
            </a:extLst>
          </p:cNvPr>
          <p:cNvCxnSpPr>
            <a:stCxn id="32" idx="0"/>
          </p:cNvCxnSpPr>
          <p:nvPr/>
        </p:nvCxnSpPr>
        <p:spPr>
          <a:xfrm>
            <a:off x="3491880" y="1340768"/>
            <a:ext cx="28803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正方形/長方形 33">
            <a:extLst>
              <a:ext uri="{FF2B5EF4-FFF2-40B4-BE49-F238E27FC236}">
                <a16:creationId xmlns:a16="http://schemas.microsoft.com/office/drawing/2014/main" id="{DD6FA084-FA96-4644-816C-F2CF95075A0E}"/>
              </a:ext>
            </a:extLst>
          </p:cNvPr>
          <p:cNvSpPr/>
          <p:nvPr/>
        </p:nvSpPr>
        <p:spPr>
          <a:xfrm>
            <a:off x="899592" y="1844824"/>
            <a:ext cx="1440160" cy="10801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>
            <a:extLst>
              <a:ext uri="{FF2B5EF4-FFF2-40B4-BE49-F238E27FC236}">
                <a16:creationId xmlns:a16="http://schemas.microsoft.com/office/drawing/2014/main" id="{8F1D9E05-4897-574B-A2AC-CBD7D72FA14A}"/>
              </a:ext>
            </a:extLst>
          </p:cNvPr>
          <p:cNvSpPr/>
          <p:nvPr/>
        </p:nvSpPr>
        <p:spPr>
          <a:xfrm>
            <a:off x="3779912" y="1844824"/>
            <a:ext cx="1440160" cy="10801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>
            <a:extLst>
              <a:ext uri="{FF2B5EF4-FFF2-40B4-BE49-F238E27FC236}">
                <a16:creationId xmlns:a16="http://schemas.microsoft.com/office/drawing/2014/main" id="{A884F3FF-D3C3-ED49-A4B4-914202793C36}"/>
              </a:ext>
            </a:extLst>
          </p:cNvPr>
          <p:cNvSpPr/>
          <p:nvPr/>
        </p:nvSpPr>
        <p:spPr>
          <a:xfrm>
            <a:off x="6876256" y="1844824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1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37" name="正方形/長方形 36">
            <a:extLst>
              <a:ext uri="{FF2B5EF4-FFF2-40B4-BE49-F238E27FC236}">
                <a16:creationId xmlns:a16="http://schemas.microsoft.com/office/drawing/2014/main" id="{DB2B9235-9648-134B-B66E-061A22242E00}"/>
              </a:ext>
            </a:extLst>
          </p:cNvPr>
          <p:cNvSpPr/>
          <p:nvPr/>
        </p:nvSpPr>
        <p:spPr>
          <a:xfrm>
            <a:off x="6876256" y="2204864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2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38" name="正方形/長方形 37">
            <a:extLst>
              <a:ext uri="{FF2B5EF4-FFF2-40B4-BE49-F238E27FC236}">
                <a16:creationId xmlns:a16="http://schemas.microsoft.com/office/drawing/2014/main" id="{5676836D-8382-5545-93DD-9664E3FD107F}"/>
              </a:ext>
            </a:extLst>
          </p:cNvPr>
          <p:cNvSpPr/>
          <p:nvPr/>
        </p:nvSpPr>
        <p:spPr>
          <a:xfrm>
            <a:off x="6876256" y="2564904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3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39" name="正方形/長方形 38">
            <a:extLst>
              <a:ext uri="{FF2B5EF4-FFF2-40B4-BE49-F238E27FC236}">
                <a16:creationId xmlns:a16="http://schemas.microsoft.com/office/drawing/2014/main" id="{D934BF74-BA6F-E94D-B25F-5A057BF12B44}"/>
              </a:ext>
            </a:extLst>
          </p:cNvPr>
          <p:cNvSpPr/>
          <p:nvPr/>
        </p:nvSpPr>
        <p:spPr>
          <a:xfrm>
            <a:off x="6876256" y="2924944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40" name="正方形/長方形 39">
            <a:extLst>
              <a:ext uri="{FF2B5EF4-FFF2-40B4-BE49-F238E27FC236}">
                <a16:creationId xmlns:a16="http://schemas.microsoft.com/office/drawing/2014/main" id="{F05A83FE-1033-8146-9CAA-F664ED546B9E}"/>
              </a:ext>
            </a:extLst>
          </p:cNvPr>
          <p:cNvSpPr/>
          <p:nvPr/>
        </p:nvSpPr>
        <p:spPr>
          <a:xfrm>
            <a:off x="6876256" y="1124744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>
                <a:solidFill>
                  <a:schemeClr val="tx1"/>
                </a:solidFill>
              </a:rPr>
              <a:t>2</a:t>
            </a:r>
            <a:r>
              <a:rPr kumimoji="1" lang="ja-JP" altLang="en-US" sz="1600">
                <a:solidFill>
                  <a:schemeClr val="tx1"/>
                </a:solidFill>
              </a:rPr>
              <a:t>番地を見よ</a:t>
            </a:r>
          </a:p>
        </p:txBody>
      </p:sp>
      <p:sp>
        <p:nvSpPr>
          <p:cNvPr id="41" name="正方形/長方形 40">
            <a:extLst>
              <a:ext uri="{FF2B5EF4-FFF2-40B4-BE49-F238E27FC236}">
                <a16:creationId xmlns:a16="http://schemas.microsoft.com/office/drawing/2014/main" id="{4253D4AE-DF83-2E46-975D-0BFB5293F90A}"/>
              </a:ext>
            </a:extLst>
          </p:cNvPr>
          <p:cNvSpPr/>
          <p:nvPr/>
        </p:nvSpPr>
        <p:spPr>
          <a:xfrm>
            <a:off x="6876256" y="1484784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42" name="1 つの角を切り取った四角形 41">
            <a:extLst>
              <a:ext uri="{FF2B5EF4-FFF2-40B4-BE49-F238E27FC236}">
                <a16:creationId xmlns:a16="http://schemas.microsoft.com/office/drawing/2014/main" id="{6859A116-B05A-D349-A4D8-C7AFF8CFEBD1}"/>
              </a:ext>
            </a:extLst>
          </p:cNvPr>
          <p:cNvSpPr/>
          <p:nvPr/>
        </p:nvSpPr>
        <p:spPr>
          <a:xfrm>
            <a:off x="5724128" y="1196752"/>
            <a:ext cx="864096" cy="288032"/>
          </a:xfrm>
          <a:prstGeom prst="snip1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>
                <a:solidFill>
                  <a:schemeClr val="tx1"/>
                </a:solidFill>
              </a:rPr>
              <a:t>a</a:t>
            </a:r>
            <a:endParaRPr kumimoji="1" lang="ja-JP" altLang="en-US" sz="2000">
              <a:solidFill>
                <a:schemeClr val="tx1"/>
              </a:solidFill>
            </a:endParaRPr>
          </a:p>
        </p:txBody>
      </p:sp>
      <p:cxnSp>
        <p:nvCxnSpPr>
          <p:cNvPr id="43" name="直線矢印コネクタ 42">
            <a:extLst>
              <a:ext uri="{FF2B5EF4-FFF2-40B4-BE49-F238E27FC236}">
                <a16:creationId xmlns:a16="http://schemas.microsoft.com/office/drawing/2014/main" id="{233E457E-1C58-EB45-9CD4-EBF989C07906}"/>
              </a:ext>
            </a:extLst>
          </p:cNvPr>
          <p:cNvCxnSpPr>
            <a:stCxn id="42" idx="0"/>
          </p:cNvCxnSpPr>
          <p:nvPr/>
        </p:nvCxnSpPr>
        <p:spPr>
          <a:xfrm>
            <a:off x="6588224" y="1340768"/>
            <a:ext cx="28803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正方形/長方形 43">
            <a:extLst>
              <a:ext uri="{FF2B5EF4-FFF2-40B4-BE49-F238E27FC236}">
                <a16:creationId xmlns:a16="http://schemas.microsoft.com/office/drawing/2014/main" id="{2E08EBBC-B223-FF45-A696-7CA6D1292567}"/>
              </a:ext>
            </a:extLst>
          </p:cNvPr>
          <p:cNvSpPr/>
          <p:nvPr/>
        </p:nvSpPr>
        <p:spPr>
          <a:xfrm>
            <a:off x="6876256" y="1844824"/>
            <a:ext cx="1440160" cy="10801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正方形/長方形 44">
            <a:extLst>
              <a:ext uri="{FF2B5EF4-FFF2-40B4-BE49-F238E27FC236}">
                <a16:creationId xmlns:a16="http://schemas.microsoft.com/office/drawing/2014/main" id="{220223C0-D18C-9A48-89D5-8BB94519C5E4}"/>
              </a:ext>
            </a:extLst>
          </p:cNvPr>
          <p:cNvSpPr/>
          <p:nvPr/>
        </p:nvSpPr>
        <p:spPr>
          <a:xfrm>
            <a:off x="7164288" y="188640"/>
            <a:ext cx="742511" cy="369332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a[1]</a:t>
            </a:r>
          </a:p>
        </p:txBody>
      </p:sp>
      <p:sp>
        <p:nvSpPr>
          <p:cNvPr id="46" name="テキスト ボックス 45">
            <a:extLst>
              <a:ext uri="{FF2B5EF4-FFF2-40B4-BE49-F238E27FC236}">
                <a16:creationId xmlns:a16="http://schemas.microsoft.com/office/drawing/2014/main" id="{E2C98A81-07D1-6248-836E-A62CAF8113B9}"/>
              </a:ext>
            </a:extLst>
          </p:cNvPr>
          <p:cNvSpPr txBox="1"/>
          <p:nvPr/>
        </p:nvSpPr>
        <p:spPr>
          <a:xfrm>
            <a:off x="6228184" y="184482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0</a:t>
            </a:r>
            <a:endParaRPr kumimoji="1" lang="ja-JP" altLang="en-US"/>
          </a:p>
        </p:txBody>
      </p:sp>
      <p:sp>
        <p:nvSpPr>
          <p:cNvPr id="47" name="テキスト ボックス 46">
            <a:extLst>
              <a:ext uri="{FF2B5EF4-FFF2-40B4-BE49-F238E27FC236}">
                <a16:creationId xmlns:a16="http://schemas.microsoft.com/office/drawing/2014/main" id="{25D2F5C0-A6FB-A94C-8FCB-ED598B4233F6}"/>
              </a:ext>
            </a:extLst>
          </p:cNvPr>
          <p:cNvSpPr txBox="1"/>
          <p:nvPr/>
        </p:nvSpPr>
        <p:spPr>
          <a:xfrm>
            <a:off x="6228184" y="220486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1</a:t>
            </a:r>
            <a:endParaRPr kumimoji="1" lang="ja-JP" altLang="en-US"/>
          </a:p>
        </p:txBody>
      </p:sp>
      <p:sp>
        <p:nvSpPr>
          <p:cNvPr id="48" name="テキスト ボックス 47">
            <a:extLst>
              <a:ext uri="{FF2B5EF4-FFF2-40B4-BE49-F238E27FC236}">
                <a16:creationId xmlns:a16="http://schemas.microsoft.com/office/drawing/2014/main" id="{05A03A54-CFE9-CB4E-8386-B646DB08AE2D}"/>
              </a:ext>
            </a:extLst>
          </p:cNvPr>
          <p:cNvSpPr txBox="1"/>
          <p:nvPr/>
        </p:nvSpPr>
        <p:spPr>
          <a:xfrm>
            <a:off x="6300192" y="692696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>
                <a:solidFill>
                  <a:srgbClr val="FF0000"/>
                </a:solidFill>
              </a:rPr>
              <a:t>リストの先頭</a:t>
            </a:r>
            <a:r>
              <a:rPr kumimoji="1" lang="ja-JP" altLang="en-US"/>
              <a:t>から</a:t>
            </a:r>
            <a:r>
              <a:rPr kumimoji="1" lang="ja-JP" altLang="en-US">
                <a:solidFill>
                  <a:srgbClr val="0070C0"/>
                </a:solidFill>
              </a:rPr>
              <a:t>二番目</a:t>
            </a:r>
          </a:p>
        </p:txBody>
      </p:sp>
      <p:sp>
        <p:nvSpPr>
          <p:cNvPr id="49" name="テキスト ボックス 48">
            <a:extLst>
              <a:ext uri="{FF2B5EF4-FFF2-40B4-BE49-F238E27FC236}">
                <a16:creationId xmlns:a16="http://schemas.microsoft.com/office/drawing/2014/main" id="{A7E22189-4CE4-7E44-817F-6C14880564B3}"/>
              </a:ext>
            </a:extLst>
          </p:cNvPr>
          <p:cNvSpPr txBox="1"/>
          <p:nvPr/>
        </p:nvSpPr>
        <p:spPr>
          <a:xfrm>
            <a:off x="6228184" y="256490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2</a:t>
            </a:r>
            <a:endParaRPr kumimoji="1" lang="ja-JP" altLang="en-US"/>
          </a:p>
        </p:txBody>
      </p:sp>
      <p:cxnSp>
        <p:nvCxnSpPr>
          <p:cNvPr id="51" name="カギ線コネクタ 50">
            <a:extLst>
              <a:ext uri="{FF2B5EF4-FFF2-40B4-BE49-F238E27FC236}">
                <a16:creationId xmlns:a16="http://schemas.microsoft.com/office/drawing/2014/main" id="{47C953E4-536C-2348-A11D-16B1EAEFBF3B}"/>
              </a:ext>
            </a:extLst>
          </p:cNvPr>
          <p:cNvCxnSpPr>
            <a:cxnSpLocks/>
            <a:stCxn id="18" idx="3"/>
            <a:endCxn id="10" idx="3"/>
          </p:cNvCxnSpPr>
          <p:nvPr/>
        </p:nvCxnSpPr>
        <p:spPr>
          <a:xfrm>
            <a:off x="5220072" y="1304764"/>
            <a:ext cx="12700" cy="720080"/>
          </a:xfrm>
          <a:prstGeom prst="bentConnector3">
            <a:avLst>
              <a:gd name="adj1" fmla="val 180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カギ線コネクタ 53">
            <a:extLst>
              <a:ext uri="{FF2B5EF4-FFF2-40B4-BE49-F238E27FC236}">
                <a16:creationId xmlns:a16="http://schemas.microsoft.com/office/drawing/2014/main" id="{DED03D02-EBAC-F342-AF65-1172109715F4}"/>
              </a:ext>
            </a:extLst>
          </p:cNvPr>
          <p:cNvCxnSpPr>
            <a:cxnSpLocks/>
          </p:cNvCxnSpPr>
          <p:nvPr/>
        </p:nvCxnSpPr>
        <p:spPr>
          <a:xfrm>
            <a:off x="8316416" y="1268760"/>
            <a:ext cx="12700" cy="720080"/>
          </a:xfrm>
          <a:prstGeom prst="bentConnector3">
            <a:avLst>
              <a:gd name="adj1" fmla="val 180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カギ線コネクタ 55">
            <a:extLst>
              <a:ext uri="{FF2B5EF4-FFF2-40B4-BE49-F238E27FC236}">
                <a16:creationId xmlns:a16="http://schemas.microsoft.com/office/drawing/2014/main" id="{D342743C-0A42-D34B-AEBC-7FFAF38C82F7}"/>
              </a:ext>
            </a:extLst>
          </p:cNvPr>
          <p:cNvCxnSpPr>
            <a:stCxn id="36" idx="1"/>
            <a:endCxn id="37" idx="1"/>
          </p:cNvCxnSpPr>
          <p:nvPr/>
        </p:nvCxnSpPr>
        <p:spPr>
          <a:xfrm rot="10800000" flipV="1">
            <a:off x="6876256" y="2024844"/>
            <a:ext cx="12700" cy="360040"/>
          </a:xfrm>
          <a:prstGeom prst="bentConnector3">
            <a:avLst>
              <a:gd name="adj1" fmla="val 1800000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テキスト ボックス 56">
            <a:extLst>
              <a:ext uri="{FF2B5EF4-FFF2-40B4-BE49-F238E27FC236}">
                <a16:creationId xmlns:a16="http://schemas.microsoft.com/office/drawing/2014/main" id="{9FBDDAD5-66B6-7943-8B3D-548FB94CB760}"/>
              </a:ext>
            </a:extLst>
          </p:cNvPr>
          <p:cNvSpPr txBox="1"/>
          <p:nvPr/>
        </p:nvSpPr>
        <p:spPr>
          <a:xfrm>
            <a:off x="251520" y="692696"/>
            <a:ext cx="26981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/>
              <a:t>メモリのどこかにリストがある</a:t>
            </a:r>
          </a:p>
        </p:txBody>
      </p:sp>
      <p:sp>
        <p:nvSpPr>
          <p:cNvPr id="58" name="テキスト ボックス 57">
            <a:extLst>
              <a:ext uri="{FF2B5EF4-FFF2-40B4-BE49-F238E27FC236}">
                <a16:creationId xmlns:a16="http://schemas.microsoft.com/office/drawing/2014/main" id="{370A319A-D489-A643-9FC7-11C6A44494A9}"/>
              </a:ext>
            </a:extLst>
          </p:cNvPr>
          <p:cNvSpPr txBox="1"/>
          <p:nvPr/>
        </p:nvSpPr>
        <p:spPr>
          <a:xfrm>
            <a:off x="3419872" y="692696"/>
            <a:ext cx="21595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400"/>
              <a:t>リストの先頭をメモする</a:t>
            </a:r>
            <a:endParaRPr kumimoji="1" lang="ja-JP" altLang="en-US" sz="1400"/>
          </a:p>
        </p:txBody>
      </p:sp>
    </p:spTree>
    <p:extLst>
      <p:ext uri="{BB962C8B-B14F-4D97-AF65-F5344CB8AC3E}">
        <p14:creationId xmlns:p14="http://schemas.microsoft.com/office/powerpoint/2010/main" val="10889996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solidFill>
            <a:schemeClr val="tx1"/>
          </a:solidFill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330</TotalTime>
  <Words>610</Words>
  <Application>Microsoft Macintosh PowerPoint</Application>
  <PresentationFormat>画面に合わせる (4:3)</PresentationFormat>
  <Paragraphs>221</Paragraphs>
  <Slides>11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11</vt:i4>
      </vt:variant>
    </vt:vector>
  </HeadingPairs>
  <TitlesOfParts>
    <vt:vector size="17" baseType="lpstr">
      <vt:lpstr>游ゴシック</vt:lpstr>
      <vt:lpstr>Arial</vt:lpstr>
      <vt:lpstr>Calibri</vt:lpstr>
      <vt:lpstr>Menlo</vt:lpstr>
      <vt:lpstr>Monaco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watanabe</dc:creator>
  <cp:lastModifiedBy>Microsoft Office ユーザー</cp:lastModifiedBy>
  <cp:revision>79</cp:revision>
  <dcterms:created xsi:type="dcterms:W3CDTF">2019-01-02T05:23:01Z</dcterms:created>
  <dcterms:modified xsi:type="dcterms:W3CDTF">2019-04-22T04:31:56Z</dcterms:modified>
</cp:coreProperties>
</file>